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3"/>
  </p:notesMasterIdLst>
  <p:sldIdLst>
    <p:sldId id="256" r:id="rId5"/>
    <p:sldId id="257" r:id="rId6"/>
    <p:sldId id="272" r:id="rId7"/>
    <p:sldId id="276" r:id="rId8"/>
    <p:sldId id="274" r:id="rId9"/>
    <p:sldId id="279" r:id="rId10"/>
    <p:sldId id="277" r:id="rId11"/>
    <p:sldId id="287" r:id="rId12"/>
    <p:sldId id="278" r:id="rId13"/>
    <p:sldId id="280" r:id="rId14"/>
    <p:sldId id="289" r:id="rId15"/>
    <p:sldId id="270" r:id="rId16"/>
    <p:sldId id="275" r:id="rId17"/>
    <p:sldId id="283" r:id="rId18"/>
    <p:sldId id="286" r:id="rId19"/>
    <p:sldId id="284" r:id="rId20"/>
    <p:sldId id="290"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5" userDrawn="1">
          <p15:clr>
            <a:srgbClr val="A4A3A4"/>
          </p15:clr>
        </p15:guide>
        <p15:guide id="2" orient="horz" pos="3232" userDrawn="1">
          <p15:clr>
            <a:srgbClr val="A4A3A4"/>
          </p15:clr>
        </p15:guide>
        <p15:guide id="3" orient="horz" pos="1933" userDrawn="1">
          <p15:clr>
            <a:srgbClr val="A4A3A4"/>
          </p15:clr>
        </p15:guide>
        <p15:guide id="4" pos="7173" userDrawn="1">
          <p15:clr>
            <a:srgbClr val="A4A3A4"/>
          </p15:clr>
        </p15:guide>
        <p15:guide id="5" pos="3945" userDrawn="1">
          <p15:clr>
            <a:srgbClr val="A4A3A4"/>
          </p15:clr>
        </p15:guide>
        <p15:guide id="6" orient="horz" pos="121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931815-9CF1-2391-C1D4-00EAC94E6244}" name="James Franklin" initials="JF" userId="S::james.franklin@pgonline.co.uk::cf915d05-507f-491f-b4a6-b2aa085ee4b1" providerId="AD"/>
  <p188:author id="{E27F4D1F-E773-C6E3-06F7-93776AC26D5F}" name="Mike Bloys" initials="MB" userId="S::mike.bloys@pgonline.co.uk::1248c4d8-7b2b-4b32-b8bd-163ae845f9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03300"/>
    <a:srgbClr val="CC3300"/>
    <a:srgbClr val="1E293C"/>
    <a:srgbClr val="1B232E"/>
    <a:srgbClr val="243B5A"/>
    <a:srgbClr val="4267B2"/>
    <a:srgbClr val="FED506"/>
    <a:srgbClr val="5BC2DB"/>
    <a:srgbClr val="61C3DC"/>
    <a:srgbClr val="39AF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1" d="100"/>
          <a:sy n="101" d="100"/>
        </p:scale>
        <p:origin x="876" y="108"/>
      </p:cViewPr>
      <p:guideLst>
        <p:guide orient="horz" pos="1245"/>
        <p:guide orient="horz" pos="3232"/>
        <p:guide orient="horz" pos="1933"/>
        <p:guide pos="7173"/>
        <p:guide pos="3945"/>
        <p:guide orient="horz" pos="1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Bloys" userId="1248c4d8-7b2b-4b32-b8bd-163ae845f9bb" providerId="ADAL" clId="{D41C7280-B032-4217-9EDD-0B19ADDE5FF9}"/>
    <pc:docChg chg="custSel modSld">
      <pc:chgData name="Mike Bloys" userId="1248c4d8-7b2b-4b32-b8bd-163ae845f9bb" providerId="ADAL" clId="{D41C7280-B032-4217-9EDD-0B19ADDE5FF9}" dt="2023-09-06T10:07:24.629" v="9" actId="14861"/>
      <pc:docMkLst>
        <pc:docMk/>
      </pc:docMkLst>
      <pc:sldChg chg="delCm">
        <pc:chgData name="Mike Bloys" userId="1248c4d8-7b2b-4b32-b8bd-163ae845f9bb" providerId="ADAL" clId="{D41C7280-B032-4217-9EDD-0B19ADDE5FF9}" dt="2023-09-06T10:06:25.391" v="5"/>
        <pc:sldMkLst>
          <pc:docMk/>
          <pc:sldMk cId="3591641223" sldId="272"/>
        </pc:sldMkLst>
        <pc:extLst>
          <p:ext xmlns:p="http://schemas.openxmlformats.org/presentationml/2006/main" uri="{D6D511B9-2390-475A-947B-AFAB55BFBCF1}">
            <pc226:cmChg xmlns:pc226="http://schemas.microsoft.com/office/powerpoint/2022/06/main/command" chg="del">
              <pc226:chgData name="Mike Bloys" userId="1248c4d8-7b2b-4b32-b8bd-163ae845f9bb" providerId="ADAL" clId="{D41C7280-B032-4217-9EDD-0B19ADDE5FF9}" dt="2023-09-06T10:06:25.391" v="5"/>
              <pc2:cmMkLst xmlns:pc2="http://schemas.microsoft.com/office/powerpoint/2019/9/main/command">
                <pc:docMk/>
                <pc:sldMk cId="3591641223" sldId="272"/>
                <pc2:cmMk id="{2855672B-856E-4A6F-AE6D-34CD59F327A4}"/>
              </pc2:cmMkLst>
            </pc226:cmChg>
            <pc226:cmChg xmlns:pc226="http://schemas.microsoft.com/office/powerpoint/2022/06/main/command" chg="del">
              <pc226:chgData name="Mike Bloys" userId="1248c4d8-7b2b-4b32-b8bd-163ae845f9bb" providerId="ADAL" clId="{D41C7280-B032-4217-9EDD-0B19ADDE5FF9}" dt="2023-09-06T10:06:23.635" v="4"/>
              <pc2:cmMkLst xmlns:pc2="http://schemas.microsoft.com/office/powerpoint/2019/9/main/command">
                <pc:docMk/>
                <pc:sldMk cId="3591641223" sldId="272"/>
                <pc2:cmMk id="{C70A6452-3A85-4433-B5E9-56D1B0676357}"/>
              </pc2:cmMkLst>
            </pc226:cmChg>
            <pc226:cmChg xmlns:pc226="http://schemas.microsoft.com/office/powerpoint/2022/06/main/command" chg="del">
              <pc226:chgData name="Mike Bloys" userId="1248c4d8-7b2b-4b32-b8bd-163ae845f9bb" providerId="ADAL" clId="{D41C7280-B032-4217-9EDD-0B19ADDE5FF9}" dt="2023-09-06T10:06:21.743" v="3"/>
              <pc2:cmMkLst xmlns:pc2="http://schemas.microsoft.com/office/powerpoint/2019/9/main/command">
                <pc:docMk/>
                <pc:sldMk cId="3591641223" sldId="272"/>
                <pc2:cmMk id="{A86CBE64-ACA9-4B9F-882A-B2E0FBF24CBC}"/>
              </pc2:cmMkLst>
            </pc226:cmChg>
            <pc226:cmChg xmlns:pc226="http://schemas.microsoft.com/office/powerpoint/2022/06/main/command" chg="del">
              <pc226:chgData name="Mike Bloys" userId="1248c4d8-7b2b-4b32-b8bd-163ae845f9bb" providerId="ADAL" clId="{D41C7280-B032-4217-9EDD-0B19ADDE5FF9}" dt="2023-09-06T10:06:19.994" v="2"/>
              <pc2:cmMkLst xmlns:pc2="http://schemas.microsoft.com/office/powerpoint/2019/9/main/command">
                <pc:docMk/>
                <pc:sldMk cId="3591641223" sldId="272"/>
                <pc2:cmMk id="{89FACF77-1F88-44F1-9B60-5B223AE7C2AA}"/>
              </pc2:cmMkLst>
            </pc226:cmChg>
          </p:ext>
        </pc:extLst>
      </pc:sldChg>
      <pc:sldChg chg="delSp modSp mod">
        <pc:chgData name="Mike Bloys" userId="1248c4d8-7b2b-4b32-b8bd-163ae845f9bb" providerId="ADAL" clId="{D41C7280-B032-4217-9EDD-0B19ADDE5FF9}" dt="2023-09-06T10:07:24.629" v="9" actId="14861"/>
        <pc:sldMkLst>
          <pc:docMk/>
          <pc:sldMk cId="3850763480" sldId="278"/>
        </pc:sldMkLst>
        <pc:spChg chg="del">
          <ac:chgData name="Mike Bloys" userId="1248c4d8-7b2b-4b32-b8bd-163ae845f9bb" providerId="ADAL" clId="{D41C7280-B032-4217-9EDD-0B19ADDE5FF9}" dt="2023-09-06T09:55:54.595" v="1" actId="478"/>
          <ac:spMkLst>
            <pc:docMk/>
            <pc:sldMk cId="3850763480" sldId="278"/>
            <ac:spMk id="4" creationId="{ACE46106-DA75-6BF2-7B1C-7472DD637068}"/>
          </ac:spMkLst>
        </pc:spChg>
        <pc:spChg chg="mod">
          <ac:chgData name="Mike Bloys" userId="1248c4d8-7b2b-4b32-b8bd-163ae845f9bb" providerId="ADAL" clId="{D41C7280-B032-4217-9EDD-0B19ADDE5FF9}" dt="2023-09-06T10:07:24.629" v="9" actId="14861"/>
          <ac:spMkLst>
            <pc:docMk/>
            <pc:sldMk cId="3850763480" sldId="278"/>
            <ac:spMk id="8" creationId="{B1243A32-9254-0713-5F7F-6E9C5C2A62AA}"/>
          </ac:spMkLst>
        </pc:spChg>
      </pc:sldChg>
      <pc:sldChg chg="delCm">
        <pc:chgData name="Mike Bloys" userId="1248c4d8-7b2b-4b32-b8bd-163ae845f9bb" providerId="ADAL" clId="{D41C7280-B032-4217-9EDD-0B19ADDE5FF9}" dt="2023-09-06T09:55:40.785" v="0"/>
        <pc:sldMkLst>
          <pc:docMk/>
          <pc:sldMk cId="3231865061" sldId="287"/>
        </pc:sldMkLst>
        <pc:extLst>
          <p:ext xmlns:p="http://schemas.openxmlformats.org/presentationml/2006/main" uri="{D6D511B9-2390-475A-947B-AFAB55BFBCF1}">
            <pc226:cmChg xmlns:pc226="http://schemas.microsoft.com/office/powerpoint/2022/06/main/command" chg="del">
              <pc226:chgData name="Mike Bloys" userId="1248c4d8-7b2b-4b32-b8bd-163ae845f9bb" providerId="ADAL" clId="{D41C7280-B032-4217-9EDD-0B19ADDE5FF9}" dt="2023-09-06T09:55:40.785" v="0"/>
              <pc2:cmMkLst xmlns:pc2="http://schemas.microsoft.com/office/powerpoint/2019/9/main/command">
                <pc:docMk/>
                <pc:sldMk cId="3231865061" sldId="287"/>
                <pc2:cmMk id="{9B34E38B-7EB0-44CB-8892-ACD43C39DEEF}"/>
              </pc2:cmMkLst>
            </pc226:cmChg>
          </p:ext>
        </pc:extLst>
      </pc:sldChg>
    </pc:docChg>
  </pc:docChgLst>
  <pc:docChgLst>
    <pc:chgData name="Rob Heathcote" userId="62419938-1f1d-43ca-9327-cfd6c1894440" providerId="ADAL" clId="{4C26F33D-043B-4935-826D-90F745197D66}"/>
    <pc:docChg chg="custSel modSld">
      <pc:chgData name="Rob Heathcote" userId="62419938-1f1d-43ca-9327-cfd6c1894440" providerId="ADAL" clId="{4C26F33D-043B-4935-826D-90F745197D66}" dt="2023-09-06T15:01:46.741" v="11" actId="1076"/>
      <pc:docMkLst>
        <pc:docMk/>
      </pc:docMkLst>
      <pc:sldChg chg="delSp modSp mod">
        <pc:chgData name="Rob Heathcote" userId="62419938-1f1d-43ca-9327-cfd6c1894440" providerId="ADAL" clId="{4C26F33D-043B-4935-826D-90F745197D66}" dt="2023-09-06T15:00:41.894" v="4" actId="478"/>
        <pc:sldMkLst>
          <pc:docMk/>
          <pc:sldMk cId="2571188905" sldId="274"/>
        </pc:sldMkLst>
        <pc:spChg chg="del mod">
          <ac:chgData name="Rob Heathcote" userId="62419938-1f1d-43ca-9327-cfd6c1894440" providerId="ADAL" clId="{4C26F33D-043B-4935-826D-90F745197D66}" dt="2023-09-06T15:00:41.894" v="4" actId="478"/>
          <ac:spMkLst>
            <pc:docMk/>
            <pc:sldMk cId="2571188905" sldId="274"/>
            <ac:spMk id="10" creationId="{6C90C0A3-E766-C7C7-395C-FAAEED8994E7}"/>
          </ac:spMkLst>
        </pc:spChg>
        <pc:picChg chg="mod modCrop">
          <ac:chgData name="Rob Heathcote" userId="62419938-1f1d-43ca-9327-cfd6c1894440" providerId="ADAL" clId="{4C26F33D-043B-4935-826D-90F745197D66}" dt="2023-09-06T15:00:32.962" v="2" actId="732"/>
          <ac:picMkLst>
            <pc:docMk/>
            <pc:sldMk cId="2571188905" sldId="274"/>
            <ac:picMk id="16" creationId="{1352C878-4BAA-0FB2-A672-9918B3B99B68}"/>
          </ac:picMkLst>
        </pc:picChg>
      </pc:sldChg>
      <pc:sldChg chg="delSp modSp mod">
        <pc:chgData name="Rob Heathcote" userId="62419938-1f1d-43ca-9327-cfd6c1894440" providerId="ADAL" clId="{4C26F33D-043B-4935-826D-90F745197D66}" dt="2023-09-06T15:01:04.300" v="6" actId="732"/>
        <pc:sldMkLst>
          <pc:docMk/>
          <pc:sldMk cId="2845418849" sldId="279"/>
        </pc:sldMkLst>
        <pc:spChg chg="del">
          <ac:chgData name="Rob Heathcote" userId="62419938-1f1d-43ca-9327-cfd6c1894440" providerId="ADAL" clId="{4C26F33D-043B-4935-826D-90F745197D66}" dt="2023-09-06T15:00:57.077" v="5" actId="478"/>
          <ac:spMkLst>
            <pc:docMk/>
            <pc:sldMk cId="2845418849" sldId="279"/>
            <ac:spMk id="4" creationId="{1A563A5A-DE61-5AB3-CE99-F337B16407AB}"/>
          </ac:spMkLst>
        </pc:spChg>
        <pc:picChg chg="mod modCrop">
          <ac:chgData name="Rob Heathcote" userId="62419938-1f1d-43ca-9327-cfd6c1894440" providerId="ADAL" clId="{4C26F33D-043B-4935-826D-90F745197D66}" dt="2023-09-06T15:01:04.300" v="6" actId="732"/>
          <ac:picMkLst>
            <pc:docMk/>
            <pc:sldMk cId="2845418849" sldId="279"/>
            <ac:picMk id="6" creationId="{27D9F034-42FE-93C2-BFD1-95258965C856}"/>
          </ac:picMkLst>
        </pc:picChg>
      </pc:sldChg>
      <pc:sldChg chg="modSp mod">
        <pc:chgData name="Rob Heathcote" userId="62419938-1f1d-43ca-9327-cfd6c1894440" providerId="ADAL" clId="{4C26F33D-043B-4935-826D-90F745197D66}" dt="2023-09-06T15:01:46.741" v="11" actId="1076"/>
        <pc:sldMkLst>
          <pc:docMk/>
          <pc:sldMk cId="525761086" sldId="280"/>
        </pc:sldMkLst>
        <pc:picChg chg="mod">
          <ac:chgData name="Rob Heathcote" userId="62419938-1f1d-43ca-9327-cfd6c1894440" providerId="ADAL" clId="{4C26F33D-043B-4935-826D-90F745197D66}" dt="2023-09-06T15:01:46.741" v="11" actId="1076"/>
          <ac:picMkLst>
            <pc:docMk/>
            <pc:sldMk cId="525761086" sldId="280"/>
            <ac:picMk id="6" creationId="{A53FE864-55CD-3156-6E40-F0C25FBBCC5A}"/>
          </ac:picMkLst>
        </pc:picChg>
      </pc:sldChg>
      <pc:sldChg chg="modSp mod">
        <pc:chgData name="Rob Heathcote" userId="62419938-1f1d-43ca-9327-cfd6c1894440" providerId="ADAL" clId="{4C26F33D-043B-4935-826D-90F745197D66}" dt="2023-09-06T15:01:24.351" v="8" actId="207"/>
        <pc:sldMkLst>
          <pc:docMk/>
          <pc:sldMk cId="3231865061" sldId="287"/>
        </pc:sldMkLst>
        <pc:spChg chg="mod">
          <ac:chgData name="Rob Heathcote" userId="62419938-1f1d-43ca-9327-cfd6c1894440" providerId="ADAL" clId="{4C26F33D-043B-4935-826D-90F745197D66}" dt="2023-09-06T15:01:22.153" v="7" actId="207"/>
          <ac:spMkLst>
            <pc:docMk/>
            <pc:sldMk cId="3231865061" sldId="287"/>
            <ac:spMk id="2" creationId="{58D740B0-21BE-F68B-C5E8-B218B92C51FE}"/>
          </ac:spMkLst>
        </pc:spChg>
        <pc:spChg chg="mod">
          <ac:chgData name="Rob Heathcote" userId="62419938-1f1d-43ca-9327-cfd6c1894440" providerId="ADAL" clId="{4C26F33D-043B-4935-826D-90F745197D66}" dt="2023-09-06T15:01:24.351" v="8" actId="207"/>
          <ac:spMkLst>
            <pc:docMk/>
            <pc:sldMk cId="3231865061" sldId="287"/>
            <ac:spMk id="3" creationId="{DD83F6DE-D4EB-CB61-3C5B-E932706AB5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6C703-0827-4D98-8015-40DEE3C186A7}" type="datetimeFigureOut">
              <a:rPr lang="en-GB" smtClean="0"/>
              <a:t>06/09/2023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8D5B-57F4-4A7F-8DDC-A432FF1B0DAA}" type="slidenum">
              <a:rPr lang="en-GB" smtClean="0"/>
              <a:t>‹#›</a:t>
            </a:fld>
            <a:endParaRPr lang="en-GB"/>
          </a:p>
        </p:txBody>
      </p:sp>
    </p:spTree>
    <p:extLst>
      <p:ext uri="{BB962C8B-B14F-4D97-AF65-F5344CB8AC3E}">
        <p14:creationId xmlns:p14="http://schemas.microsoft.com/office/powerpoint/2010/main" val="8043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68728-D621-1ED1-9481-D7E2CDA5A2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85" y="0"/>
            <a:ext cx="12189630" cy="6858000"/>
          </a:xfrm>
          <a:prstGeom prst="rect">
            <a:avLst/>
          </a:prstGeom>
        </p:spPr>
      </p:pic>
      <p:sp>
        <p:nvSpPr>
          <p:cNvPr id="2" name="Freeform: Shape 1">
            <a:extLst>
              <a:ext uri="{FF2B5EF4-FFF2-40B4-BE49-F238E27FC236}">
                <a16:creationId xmlns:a16="http://schemas.microsoft.com/office/drawing/2014/main" id="{627AC44E-A52B-EF96-2CE4-3B8F257C01B6}"/>
              </a:ext>
            </a:extLst>
          </p:cNvPr>
          <p:cNvSpPr/>
          <p:nvPr userDrawn="1"/>
        </p:nvSpPr>
        <p:spPr>
          <a:xfrm>
            <a:off x="10178218" y="529880"/>
            <a:ext cx="2013192" cy="784083"/>
          </a:xfrm>
          <a:custGeom>
            <a:avLst/>
            <a:gdLst>
              <a:gd name="connsiteX0" fmla="*/ 2013193 w 2013192"/>
              <a:gd name="connsiteY0" fmla="*/ 784083 h 784083"/>
              <a:gd name="connsiteX1" fmla="*/ 392270 w 2013192"/>
              <a:gd name="connsiteY1" fmla="*/ 784083 h 784083"/>
              <a:gd name="connsiteX2" fmla="*/ 0 w 2013192"/>
              <a:gd name="connsiteY2" fmla="*/ 392042 h 784083"/>
              <a:gd name="connsiteX3" fmla="*/ 0 w 2013192"/>
              <a:gd name="connsiteY3" fmla="*/ 392042 h 784083"/>
              <a:gd name="connsiteX4" fmla="*/ 392270 w 2013192"/>
              <a:gd name="connsiteY4" fmla="*/ 0 h 784083"/>
              <a:gd name="connsiteX5" fmla="*/ 2013193 w 2013192"/>
              <a:gd name="connsiteY5" fmla="*/ 0 h 784083"/>
              <a:gd name="connsiteX6" fmla="*/ 2013193 w 2013192"/>
              <a:gd name="connsiteY6" fmla="*/ 784083 h 784083"/>
              <a:gd name="connsiteX7" fmla="*/ 2013193 w 2013192"/>
              <a:gd name="connsiteY7" fmla="*/ 784083 h 78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3192" h="784083">
                <a:moveTo>
                  <a:pt x="2013193" y="784083"/>
                </a:moveTo>
                <a:lnTo>
                  <a:pt x="392270" y="784083"/>
                </a:lnTo>
                <a:cubicBezTo>
                  <a:pt x="176529" y="784083"/>
                  <a:pt x="0" y="607649"/>
                  <a:pt x="0" y="392042"/>
                </a:cubicBezTo>
                <a:lnTo>
                  <a:pt x="0" y="392042"/>
                </a:lnTo>
                <a:cubicBezTo>
                  <a:pt x="0" y="176415"/>
                  <a:pt x="176529" y="0"/>
                  <a:pt x="392270" y="0"/>
                </a:cubicBezTo>
                <a:lnTo>
                  <a:pt x="2013193" y="0"/>
                </a:lnTo>
                <a:lnTo>
                  <a:pt x="2013193" y="784083"/>
                </a:lnTo>
                <a:lnTo>
                  <a:pt x="2013193" y="784083"/>
                </a:lnTo>
                <a:close/>
              </a:path>
            </a:pathLst>
          </a:custGeom>
          <a:solidFill>
            <a:srgbClr val="FFFFFF"/>
          </a:solidFill>
          <a:ln w="1896" cap="flat">
            <a:noFill/>
            <a:prstDash val="solid"/>
            <a:miter/>
          </a:ln>
        </p:spPr>
        <p:txBody>
          <a:bodyPr rtlCol="0" anchor="ctr"/>
          <a:lstStyle/>
          <a:p>
            <a:endParaRPr lang="en-GB"/>
          </a:p>
        </p:txBody>
      </p:sp>
      <p:pic>
        <p:nvPicPr>
          <p:cNvPr id="4" name="Picture 3">
            <a:extLst>
              <a:ext uri="{FF2B5EF4-FFF2-40B4-BE49-F238E27FC236}">
                <a16:creationId xmlns:a16="http://schemas.microsoft.com/office/drawing/2014/main" id="{1420ABDE-077C-9ED6-4B7B-7BCF3709D1C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426047" y="616241"/>
            <a:ext cx="1453816" cy="602398"/>
          </a:xfrm>
          <a:prstGeom prst="rect">
            <a:avLst/>
          </a:prstGeom>
        </p:spPr>
      </p:pic>
    </p:spTree>
    <p:extLst>
      <p:ext uri="{BB962C8B-B14F-4D97-AF65-F5344CB8AC3E}">
        <p14:creationId xmlns:p14="http://schemas.microsoft.com/office/powerpoint/2010/main" val="38863859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E337A3"/>
        </a:solidFill>
        <a:effectLst/>
      </p:bgPr>
    </p:bg>
    <p:spTree>
      <p:nvGrpSpPr>
        <p:cNvPr id="1" name=""/>
        <p:cNvGrpSpPr/>
        <p:nvPr/>
      </p:nvGrpSpPr>
      <p:grpSpPr>
        <a:xfrm>
          <a:off x="0" y="0"/>
          <a:ext cx="0" cy="0"/>
          <a:chOff x="0" y="0"/>
          <a:chExt cx="0" cy="0"/>
        </a:xfrm>
      </p:grpSpPr>
      <p:sp>
        <p:nvSpPr>
          <p:cNvPr id="5" name="Text Placeholder 7"/>
          <p:cNvSpPr>
            <a:spLocks noGrp="1"/>
          </p:cNvSpPr>
          <p:nvPr>
            <p:ph type="body" sz="quarter" idx="13"/>
          </p:nvPr>
        </p:nvSpPr>
        <p:spPr>
          <a:xfrm>
            <a:off x="752400" y="906233"/>
            <a:ext cx="1042196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2" name="Text Placeholder 11">
            <a:extLst>
              <a:ext uri="{FF2B5EF4-FFF2-40B4-BE49-F238E27FC236}">
                <a16:creationId xmlns:a16="http://schemas.microsoft.com/office/drawing/2014/main" id="{86B62173-E83F-9944-D53F-7F7E14A56C9E}"/>
              </a:ext>
            </a:extLst>
          </p:cNvPr>
          <p:cNvSpPr>
            <a:spLocks noGrp="1"/>
          </p:cNvSpPr>
          <p:nvPr>
            <p:ph type="body" sz="quarter" idx="15"/>
          </p:nvPr>
        </p:nvSpPr>
        <p:spPr>
          <a:xfrm>
            <a:off x="752400" y="1704180"/>
            <a:ext cx="7567232"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bg1"/>
                </a:solidFill>
                <a:latin typeface="Arial"/>
                <a:cs typeface="Arial"/>
              </a:defRPr>
            </a:lvl1pPr>
            <a:lvl2pPr marL="723900" indent="-279400">
              <a:lnSpc>
                <a:spcPct val="100000"/>
              </a:lnSpc>
              <a:spcBef>
                <a:spcPts val="0"/>
              </a:spcBef>
              <a:spcAft>
                <a:spcPts val="1200"/>
              </a:spcAft>
              <a:buFont typeface="Arial"/>
              <a:buChar char="•"/>
              <a:defRPr sz="2000">
                <a:solidFill>
                  <a:schemeClr val="bg1"/>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chemeClr val="bg1"/>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cxnSp>
        <p:nvCxnSpPr>
          <p:cNvPr id="3" name="Straight Connector 2">
            <a:extLst>
              <a:ext uri="{FF2B5EF4-FFF2-40B4-BE49-F238E27FC236}">
                <a16:creationId xmlns:a16="http://schemas.microsoft.com/office/drawing/2014/main" id="{01F4FC17-E0A2-7156-17B4-1D9F8AB42731}"/>
              </a:ext>
            </a:extLst>
          </p:cNvPr>
          <p:cNvCxnSpPr>
            <a:cxnSpLocks/>
          </p:cNvCxnSpPr>
          <p:nvPr userDrawn="1"/>
        </p:nvCxnSpPr>
        <p:spPr>
          <a:xfrm>
            <a:off x="584200" y="1702800"/>
            <a:ext cx="0" cy="3723663"/>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01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3D0B54"/>
        </a:solidFill>
        <a:effectLst/>
      </p:bgPr>
    </p:bg>
    <p:spTree>
      <p:nvGrpSpPr>
        <p:cNvPr id="1" name=""/>
        <p:cNvGrpSpPr/>
        <p:nvPr/>
      </p:nvGrpSpPr>
      <p:grpSpPr>
        <a:xfrm>
          <a:off x="0" y="0"/>
          <a:ext cx="0" cy="0"/>
          <a:chOff x="0" y="0"/>
          <a:chExt cx="0" cy="0"/>
        </a:xfrm>
      </p:grpSpPr>
      <p:sp>
        <p:nvSpPr>
          <p:cNvPr id="5" name="Text Placeholder 7"/>
          <p:cNvSpPr>
            <a:spLocks noGrp="1"/>
          </p:cNvSpPr>
          <p:nvPr>
            <p:ph type="body" sz="quarter" idx="13"/>
          </p:nvPr>
        </p:nvSpPr>
        <p:spPr>
          <a:xfrm>
            <a:off x="752400" y="906233"/>
            <a:ext cx="1042196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2" name="Text Placeholder 11">
            <a:extLst>
              <a:ext uri="{FF2B5EF4-FFF2-40B4-BE49-F238E27FC236}">
                <a16:creationId xmlns:a16="http://schemas.microsoft.com/office/drawing/2014/main" id="{3C21FB3D-906D-11B7-2F3B-77FBA73AC21E}"/>
              </a:ext>
            </a:extLst>
          </p:cNvPr>
          <p:cNvSpPr>
            <a:spLocks noGrp="1"/>
          </p:cNvSpPr>
          <p:nvPr>
            <p:ph type="body" sz="quarter" idx="15"/>
          </p:nvPr>
        </p:nvSpPr>
        <p:spPr>
          <a:xfrm>
            <a:off x="752400" y="1704180"/>
            <a:ext cx="7567232"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bg1"/>
                </a:solidFill>
                <a:latin typeface="Arial"/>
                <a:cs typeface="Arial"/>
              </a:defRPr>
            </a:lvl1pPr>
            <a:lvl2pPr marL="723900" indent="-279400">
              <a:lnSpc>
                <a:spcPct val="100000"/>
              </a:lnSpc>
              <a:spcBef>
                <a:spcPts val="0"/>
              </a:spcBef>
              <a:spcAft>
                <a:spcPts val="1200"/>
              </a:spcAft>
              <a:buFont typeface="Arial"/>
              <a:buChar char="•"/>
              <a:defRPr sz="2000">
                <a:solidFill>
                  <a:schemeClr val="bg1"/>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chemeClr val="bg1"/>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cxnSp>
        <p:nvCxnSpPr>
          <p:cNvPr id="3" name="Straight Connector 2">
            <a:extLst>
              <a:ext uri="{FF2B5EF4-FFF2-40B4-BE49-F238E27FC236}">
                <a16:creationId xmlns:a16="http://schemas.microsoft.com/office/drawing/2014/main" id="{96506E7C-99C6-65A7-6A0B-B4F9406ED4E6}"/>
              </a:ext>
            </a:extLst>
          </p:cNvPr>
          <p:cNvCxnSpPr>
            <a:cxnSpLocks/>
          </p:cNvCxnSpPr>
          <p:nvPr userDrawn="1"/>
        </p:nvCxnSpPr>
        <p:spPr>
          <a:xfrm>
            <a:off x="584200" y="1702800"/>
            <a:ext cx="0" cy="3334555"/>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42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0" name="Text Placeholder 7"/>
          <p:cNvSpPr>
            <a:spLocks noGrp="1"/>
          </p:cNvSpPr>
          <p:nvPr>
            <p:ph type="body" sz="quarter" idx="13"/>
          </p:nvPr>
        </p:nvSpPr>
        <p:spPr>
          <a:xfrm>
            <a:off x="752495" y="906233"/>
            <a:ext cx="7539018"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21" name="Text Placeholder 11"/>
          <p:cNvSpPr>
            <a:spLocks noGrp="1"/>
          </p:cNvSpPr>
          <p:nvPr>
            <p:ph type="body" sz="quarter" idx="14"/>
          </p:nvPr>
        </p:nvSpPr>
        <p:spPr>
          <a:xfrm>
            <a:off x="752496" y="1704180"/>
            <a:ext cx="7539018"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3D0B54"/>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rgbClr val="E337A3"/>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57F0CBF7-113D-68D8-8F38-7924956CA9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5" y="0"/>
            <a:ext cx="12189630" cy="660400"/>
          </a:xfrm>
          <a:prstGeom prst="rect">
            <a:avLst/>
          </a:prstGeom>
        </p:spPr>
      </p:pic>
      <p:sp>
        <p:nvSpPr>
          <p:cNvPr id="3" name="TextBox 2">
            <a:extLst>
              <a:ext uri="{FF2B5EF4-FFF2-40B4-BE49-F238E27FC236}">
                <a16:creationId xmlns:a16="http://schemas.microsoft.com/office/drawing/2014/main" id="{255B4A71-F524-E028-C6B6-DFB94DC3A437}"/>
              </a:ext>
            </a:extLst>
          </p:cNvPr>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GB" sz="1200" b="1">
                <a:solidFill>
                  <a:srgbClr val="FFFFFF"/>
                </a:solidFill>
                <a:effectLst>
                  <a:glow rad="228600">
                    <a:schemeClr val="tx1">
                      <a:alpha val="32000"/>
                    </a:schemeClr>
                  </a:glow>
                  <a:outerShdw blurRad="50800" dist="38100" dir="2700000" algn="tl" rotWithShape="0">
                    <a:prstClr val="black">
                      <a:alpha val="40000"/>
                    </a:prstClr>
                  </a:outerShdw>
                </a:effectLst>
                <a:latin typeface="+mn-lt"/>
                <a:cs typeface="Arial"/>
              </a:rPr>
              <a:t>Social networking</a:t>
            </a:r>
          </a:p>
          <a:p>
            <a:pPr>
              <a:spcBef>
                <a:spcPts val="288"/>
              </a:spcBef>
            </a:pPr>
            <a:r>
              <a:rPr lang="en-US" sz="1200" b="0" i="0">
                <a:solidFill>
                  <a:srgbClr val="FFFFFF"/>
                </a:solidFill>
                <a:effectLst>
                  <a:glow rad="228600">
                    <a:schemeClr val="tx1">
                      <a:alpha val="40000"/>
                    </a:schemeClr>
                  </a:glow>
                </a:effectLst>
                <a:latin typeface="Arial"/>
                <a:cs typeface="Arial"/>
              </a:rPr>
              <a:t>Using computers safely, effectively and responsibly</a:t>
            </a:r>
          </a:p>
        </p:txBody>
      </p:sp>
      <p:pic>
        <p:nvPicPr>
          <p:cNvPr id="4" name="Graphic 3">
            <a:extLst>
              <a:ext uri="{FF2B5EF4-FFF2-40B4-BE49-F238E27FC236}">
                <a16:creationId xmlns:a16="http://schemas.microsoft.com/office/drawing/2014/main" id="{D03AB373-57BA-2B14-E30A-1382DE6044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spTree>
    <p:extLst>
      <p:ext uri="{BB962C8B-B14F-4D97-AF65-F5344CB8AC3E}">
        <p14:creationId xmlns:p14="http://schemas.microsoft.com/office/powerpoint/2010/main" val="418077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Text Placeholder 7"/>
          <p:cNvSpPr>
            <a:spLocks noGrp="1"/>
          </p:cNvSpPr>
          <p:nvPr>
            <p:ph type="body" sz="quarter" idx="13"/>
          </p:nvPr>
        </p:nvSpPr>
        <p:spPr>
          <a:xfrm>
            <a:off x="752495" y="906233"/>
            <a:ext cx="7539019"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2" name="Text Placeholder 11"/>
          <p:cNvSpPr>
            <a:spLocks noGrp="1"/>
          </p:cNvSpPr>
          <p:nvPr>
            <p:ph type="body" sz="quarter" idx="14"/>
          </p:nvPr>
        </p:nvSpPr>
        <p:spPr>
          <a:xfrm>
            <a:off x="752496" y="1704180"/>
            <a:ext cx="7539018"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3D0B54"/>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rgbClr val="E337A3"/>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8F0C2A0A-6FD4-8AA8-46B6-A5D08BFF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5" y="0"/>
            <a:ext cx="12189630" cy="660400"/>
          </a:xfrm>
          <a:prstGeom prst="rect">
            <a:avLst/>
          </a:prstGeom>
        </p:spPr>
      </p:pic>
      <p:sp>
        <p:nvSpPr>
          <p:cNvPr id="3" name="TextBox 2">
            <a:extLst>
              <a:ext uri="{FF2B5EF4-FFF2-40B4-BE49-F238E27FC236}">
                <a16:creationId xmlns:a16="http://schemas.microsoft.com/office/drawing/2014/main" id="{71D7A213-DD0F-B022-C3E7-769965F2D9BB}"/>
              </a:ext>
            </a:extLst>
          </p:cNvPr>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GB" sz="1200" b="1">
                <a:solidFill>
                  <a:srgbClr val="FFFFFF"/>
                </a:solidFill>
                <a:effectLst>
                  <a:glow rad="228600">
                    <a:schemeClr val="tx1">
                      <a:alpha val="32000"/>
                    </a:schemeClr>
                  </a:glow>
                  <a:outerShdw blurRad="50800" dist="38100" dir="2700000" algn="tl" rotWithShape="0">
                    <a:prstClr val="black">
                      <a:alpha val="40000"/>
                    </a:prstClr>
                  </a:outerShdw>
                </a:effectLst>
                <a:latin typeface="+mn-lt"/>
                <a:cs typeface="Arial"/>
              </a:rPr>
              <a:t>Social networking</a:t>
            </a:r>
          </a:p>
          <a:p>
            <a:pPr>
              <a:spcBef>
                <a:spcPts val="288"/>
              </a:spcBef>
            </a:pPr>
            <a:r>
              <a:rPr lang="en-US" sz="1200" b="0" i="0">
                <a:solidFill>
                  <a:srgbClr val="FFFFFF"/>
                </a:solidFill>
                <a:effectLst>
                  <a:glow rad="228600">
                    <a:schemeClr val="tx1">
                      <a:alpha val="40000"/>
                    </a:schemeClr>
                  </a:glow>
                </a:effectLst>
                <a:latin typeface="Arial"/>
                <a:cs typeface="Arial"/>
              </a:rPr>
              <a:t>Using computers safely, effectively and responsibly</a:t>
            </a:r>
          </a:p>
        </p:txBody>
      </p:sp>
      <p:pic>
        <p:nvPicPr>
          <p:cNvPr id="4" name="Graphic 3">
            <a:extLst>
              <a:ext uri="{FF2B5EF4-FFF2-40B4-BE49-F238E27FC236}">
                <a16:creationId xmlns:a16="http://schemas.microsoft.com/office/drawing/2014/main" id="{5F3AE8B1-5B43-FFE7-7F32-D007C12C2B5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pic>
        <p:nvPicPr>
          <p:cNvPr id="5" name="Graphic 4">
            <a:extLst>
              <a:ext uri="{FF2B5EF4-FFF2-40B4-BE49-F238E27FC236}">
                <a16:creationId xmlns:a16="http://schemas.microsoft.com/office/drawing/2014/main" id="{685C7173-53A4-AEEF-926B-EE733A35604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22483" y="900257"/>
            <a:ext cx="1469517" cy="552450"/>
          </a:xfrm>
          <a:prstGeom prst="rect">
            <a:avLst/>
          </a:prstGeom>
        </p:spPr>
      </p:pic>
    </p:spTree>
    <p:extLst>
      <p:ext uri="{BB962C8B-B14F-4D97-AF65-F5344CB8AC3E}">
        <p14:creationId xmlns:p14="http://schemas.microsoft.com/office/powerpoint/2010/main" val="240086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ext Placeholder 7"/>
          <p:cNvSpPr>
            <a:spLocks noGrp="1"/>
          </p:cNvSpPr>
          <p:nvPr>
            <p:ph type="body" sz="quarter" idx="13"/>
          </p:nvPr>
        </p:nvSpPr>
        <p:spPr>
          <a:xfrm>
            <a:off x="752495" y="906233"/>
            <a:ext cx="7539018"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8" name="Text Placeholder 11"/>
          <p:cNvSpPr>
            <a:spLocks noGrp="1"/>
          </p:cNvSpPr>
          <p:nvPr>
            <p:ph type="body" sz="quarter" idx="14"/>
          </p:nvPr>
        </p:nvSpPr>
        <p:spPr>
          <a:xfrm>
            <a:off x="752496" y="1704180"/>
            <a:ext cx="7539018"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3D0B54"/>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rgbClr val="E337A3"/>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6C688716-C9A8-A83B-334A-75C34B76C2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5" y="0"/>
            <a:ext cx="12189630" cy="660400"/>
          </a:xfrm>
          <a:prstGeom prst="rect">
            <a:avLst/>
          </a:prstGeom>
        </p:spPr>
      </p:pic>
      <p:sp>
        <p:nvSpPr>
          <p:cNvPr id="4" name="TextBox 3">
            <a:extLst>
              <a:ext uri="{FF2B5EF4-FFF2-40B4-BE49-F238E27FC236}">
                <a16:creationId xmlns:a16="http://schemas.microsoft.com/office/drawing/2014/main" id="{2A7ECDDC-A0C5-8CA6-8335-C82C155C051B}"/>
              </a:ext>
            </a:extLst>
          </p:cNvPr>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GB" sz="1200" b="1">
                <a:solidFill>
                  <a:srgbClr val="FFFFFF"/>
                </a:solidFill>
                <a:effectLst>
                  <a:glow rad="228600">
                    <a:schemeClr val="tx1">
                      <a:alpha val="32000"/>
                    </a:schemeClr>
                  </a:glow>
                  <a:outerShdw blurRad="50800" dist="38100" dir="2700000" algn="tl" rotWithShape="0">
                    <a:prstClr val="black">
                      <a:alpha val="40000"/>
                    </a:prstClr>
                  </a:outerShdw>
                </a:effectLst>
                <a:latin typeface="+mn-lt"/>
                <a:cs typeface="Arial"/>
              </a:rPr>
              <a:t>Social networking</a:t>
            </a:r>
          </a:p>
          <a:p>
            <a:pPr>
              <a:spcBef>
                <a:spcPts val="288"/>
              </a:spcBef>
            </a:pPr>
            <a:r>
              <a:rPr lang="en-US" sz="1200" b="0" i="0">
                <a:solidFill>
                  <a:srgbClr val="FFFFFF"/>
                </a:solidFill>
                <a:effectLst>
                  <a:glow rad="228600">
                    <a:schemeClr val="tx1">
                      <a:alpha val="40000"/>
                    </a:schemeClr>
                  </a:glow>
                </a:effectLst>
                <a:latin typeface="Arial"/>
                <a:cs typeface="Arial"/>
              </a:rPr>
              <a:t>Using computers safely, effectively and responsibly</a:t>
            </a:r>
          </a:p>
        </p:txBody>
      </p:sp>
      <p:pic>
        <p:nvPicPr>
          <p:cNvPr id="5" name="Graphic 4">
            <a:extLst>
              <a:ext uri="{FF2B5EF4-FFF2-40B4-BE49-F238E27FC236}">
                <a16:creationId xmlns:a16="http://schemas.microsoft.com/office/drawing/2014/main" id="{28C2DA82-F7CC-9E54-3B8C-A3A6BC0856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pic>
        <p:nvPicPr>
          <p:cNvPr id="7" name="Picture 6" descr="Untitled-1.png">
            <a:extLst>
              <a:ext uri="{FF2B5EF4-FFF2-40B4-BE49-F238E27FC236}">
                <a16:creationId xmlns:a16="http://schemas.microsoft.com/office/drawing/2014/main" id="{041B218C-BA00-9C3D-7351-0CF18AEFD7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843348" y="901700"/>
            <a:ext cx="2981527" cy="3253079"/>
          </a:xfrm>
          <a:prstGeom prst="rect">
            <a:avLst/>
          </a:prstGeom>
        </p:spPr>
      </p:pic>
    </p:spTree>
    <p:extLst>
      <p:ext uri="{BB962C8B-B14F-4D97-AF65-F5344CB8AC3E}">
        <p14:creationId xmlns:p14="http://schemas.microsoft.com/office/powerpoint/2010/main" val="284972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Text Placeholder 7"/>
          <p:cNvSpPr>
            <a:spLocks noGrp="1"/>
          </p:cNvSpPr>
          <p:nvPr>
            <p:ph type="body" sz="quarter" idx="13"/>
          </p:nvPr>
        </p:nvSpPr>
        <p:spPr>
          <a:xfrm>
            <a:off x="752495" y="906233"/>
            <a:ext cx="7539019"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3" name="Text Placeholder 11"/>
          <p:cNvSpPr>
            <a:spLocks noGrp="1"/>
          </p:cNvSpPr>
          <p:nvPr>
            <p:ph type="body" sz="quarter" idx="14"/>
          </p:nvPr>
        </p:nvSpPr>
        <p:spPr>
          <a:xfrm>
            <a:off x="752496" y="1704180"/>
            <a:ext cx="7539018" cy="5153820"/>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3D0B54"/>
                </a:solidFill>
                <a:latin typeface="Arial"/>
                <a:cs typeface="Arial"/>
              </a:defRPr>
            </a:lvl2pPr>
            <a:lvl3pPr marL="723900" indent="-279400">
              <a:lnSpc>
                <a:spcPct val="100000"/>
              </a:lnSpc>
              <a:spcBef>
                <a:spcPts val="0"/>
              </a:spcBef>
              <a:spcAft>
                <a:spcPts val="1200"/>
              </a:spcAft>
              <a:buFont typeface="Arial"/>
              <a:buChar char="•"/>
              <a:defRPr lang="en-US" sz="2000" kern="1200" baseline="0" dirty="0" smtClean="0">
                <a:solidFill>
                  <a:srgbClr val="E337A3"/>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pic>
        <p:nvPicPr>
          <p:cNvPr id="2" name="Picture 1">
            <a:extLst>
              <a:ext uri="{FF2B5EF4-FFF2-40B4-BE49-F238E27FC236}">
                <a16:creationId xmlns:a16="http://schemas.microsoft.com/office/drawing/2014/main" id="{144AE868-24D6-93AE-5ED7-97DB6845D7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5" y="0"/>
            <a:ext cx="12189630" cy="660400"/>
          </a:xfrm>
          <a:prstGeom prst="rect">
            <a:avLst/>
          </a:prstGeom>
        </p:spPr>
      </p:pic>
      <p:sp>
        <p:nvSpPr>
          <p:cNvPr id="3" name="TextBox 2">
            <a:extLst>
              <a:ext uri="{FF2B5EF4-FFF2-40B4-BE49-F238E27FC236}">
                <a16:creationId xmlns:a16="http://schemas.microsoft.com/office/drawing/2014/main" id="{E5B8D6F4-07E0-CF4C-6482-9C5D74EBB76C}"/>
              </a:ext>
            </a:extLst>
          </p:cNvPr>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GB" sz="1200" b="1">
                <a:solidFill>
                  <a:srgbClr val="FFFFFF"/>
                </a:solidFill>
                <a:effectLst>
                  <a:glow rad="228600">
                    <a:schemeClr val="tx1">
                      <a:alpha val="32000"/>
                    </a:schemeClr>
                  </a:glow>
                  <a:outerShdw blurRad="50800" dist="38100" dir="2700000" algn="tl" rotWithShape="0">
                    <a:prstClr val="black">
                      <a:alpha val="40000"/>
                    </a:prstClr>
                  </a:outerShdw>
                </a:effectLst>
                <a:latin typeface="+mn-lt"/>
                <a:cs typeface="Arial"/>
              </a:rPr>
              <a:t>Social networking</a:t>
            </a:r>
          </a:p>
          <a:p>
            <a:pPr>
              <a:spcBef>
                <a:spcPts val="288"/>
              </a:spcBef>
            </a:pPr>
            <a:r>
              <a:rPr lang="en-US" sz="1200" b="0" i="0">
                <a:solidFill>
                  <a:srgbClr val="FFFFFF"/>
                </a:solidFill>
                <a:effectLst>
                  <a:glow rad="228600">
                    <a:schemeClr val="tx1">
                      <a:alpha val="40000"/>
                    </a:schemeClr>
                  </a:glow>
                </a:effectLst>
                <a:latin typeface="Arial"/>
                <a:cs typeface="Arial"/>
              </a:rPr>
              <a:t>Using computers safely, effectively and responsibly</a:t>
            </a:r>
          </a:p>
        </p:txBody>
      </p:sp>
    </p:spTree>
    <p:extLst>
      <p:ext uri="{BB962C8B-B14F-4D97-AF65-F5344CB8AC3E}">
        <p14:creationId xmlns:p14="http://schemas.microsoft.com/office/powerpoint/2010/main" val="33158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2790B-17ED-44D1-D2C7-49047889D4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85" y="0"/>
            <a:ext cx="12189630" cy="660400"/>
          </a:xfrm>
          <a:prstGeom prst="rect">
            <a:avLst/>
          </a:prstGeom>
        </p:spPr>
      </p:pic>
      <p:sp>
        <p:nvSpPr>
          <p:cNvPr id="3" name="TextBox 2">
            <a:extLst>
              <a:ext uri="{FF2B5EF4-FFF2-40B4-BE49-F238E27FC236}">
                <a16:creationId xmlns:a16="http://schemas.microsoft.com/office/drawing/2014/main" id="{3DA112B0-B737-AD1A-B533-BF22CFA838BF}"/>
              </a:ext>
            </a:extLst>
          </p:cNvPr>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GB" sz="1200" b="1">
                <a:solidFill>
                  <a:srgbClr val="FFFFFF"/>
                </a:solidFill>
                <a:effectLst>
                  <a:glow rad="228600">
                    <a:schemeClr val="tx1">
                      <a:alpha val="32000"/>
                    </a:schemeClr>
                  </a:glow>
                  <a:outerShdw blurRad="50800" dist="38100" dir="2700000" algn="tl" rotWithShape="0">
                    <a:prstClr val="black">
                      <a:alpha val="40000"/>
                    </a:prstClr>
                  </a:outerShdw>
                </a:effectLst>
                <a:latin typeface="+mn-lt"/>
                <a:cs typeface="Arial"/>
              </a:rPr>
              <a:t>Social networking</a:t>
            </a:r>
          </a:p>
          <a:p>
            <a:pPr>
              <a:spcBef>
                <a:spcPts val="288"/>
              </a:spcBef>
            </a:pPr>
            <a:r>
              <a:rPr lang="en-US" sz="1200" b="0" i="0">
                <a:solidFill>
                  <a:srgbClr val="FFFFFF"/>
                </a:solidFill>
                <a:effectLst>
                  <a:glow rad="228600">
                    <a:schemeClr val="tx1">
                      <a:alpha val="40000"/>
                    </a:schemeClr>
                  </a:glow>
                </a:effectLst>
                <a:latin typeface="Arial"/>
                <a:cs typeface="Arial"/>
              </a:rPr>
              <a:t>Using computers safely, effectively and responsibly</a:t>
            </a:r>
          </a:p>
        </p:txBody>
      </p:sp>
      <p:pic>
        <p:nvPicPr>
          <p:cNvPr id="4" name="Graphic 3">
            <a:extLst>
              <a:ext uri="{FF2B5EF4-FFF2-40B4-BE49-F238E27FC236}">
                <a16:creationId xmlns:a16="http://schemas.microsoft.com/office/drawing/2014/main" id="{6E4CAC86-B9C3-7B32-240E-5BF51632F5E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sp>
        <p:nvSpPr>
          <p:cNvPr id="5" name="Rectangle 4">
            <a:extLst>
              <a:ext uri="{FF2B5EF4-FFF2-40B4-BE49-F238E27FC236}">
                <a16:creationId xmlns:a16="http://schemas.microsoft.com/office/drawing/2014/main" id="{78FFA22F-7247-7706-715B-316DE9C55C53}"/>
              </a:ext>
            </a:extLst>
          </p:cNvPr>
          <p:cNvSpPr/>
          <p:nvPr userDrawn="1"/>
        </p:nvSpPr>
        <p:spPr>
          <a:xfrm>
            <a:off x="752400" y="1479600"/>
            <a:ext cx="7330617" cy="492442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a:ln>
                  <a:noFill/>
                </a:ln>
                <a:solidFill>
                  <a:schemeClr val="bg1"/>
                </a:solidFill>
                <a:effectLst/>
                <a:uLnTx/>
                <a:uFillTx/>
                <a:latin typeface="Arial"/>
                <a:ea typeface="+mn-ea"/>
                <a:cs typeface="Arial"/>
              </a:rPr>
              <a:t>Copyright</a:t>
            </a:r>
            <a:endParaRPr kumimoji="0" lang="en-GB" sz="1200" b="1" i="0" u="none" strike="noStrike" kern="1200" cap="none" spc="0" normalizeH="0" baseline="0" noProof="0">
              <a:ln>
                <a:noFill/>
              </a:ln>
              <a:solidFill>
                <a:schemeClr val="bg1"/>
              </a:solidFill>
              <a:effectLst/>
              <a:uLnTx/>
              <a:uFillTx/>
              <a:latin typeface="Arial"/>
              <a:ea typeface="+mn-ea"/>
              <a:cs typeface="Arial"/>
            </a:endParaRP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a:ln>
                  <a:noFill/>
                </a:ln>
                <a:solidFill>
                  <a:schemeClr val="bg1"/>
                </a:solidFill>
                <a:effectLst/>
                <a:uLnTx/>
                <a:uFillTx/>
                <a:latin typeface="Arial"/>
                <a:ea typeface="+mn-ea"/>
                <a:cs typeface="Arial"/>
              </a:rPr>
              <a:t>© 2023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a:ln>
                  <a:noFill/>
                </a:ln>
                <a:solidFill>
                  <a:schemeClr val="bg1"/>
                </a:solidFill>
                <a:effectLst/>
                <a:uLnTx/>
                <a:uFillTx/>
                <a:latin typeface="Arial"/>
                <a:ea typeface="+mn-ea"/>
                <a:cs typeface="Arial"/>
              </a:rPr>
              <a:t>The contents of this unit are protected by copyright. </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a:ln>
                  <a:noFill/>
                </a:ln>
                <a:solidFill>
                  <a:schemeClr val="bg1"/>
                </a:solidFill>
                <a:effectLst/>
                <a:uLnTx/>
                <a:uFillTx/>
                <a:latin typeface="Arial"/>
                <a:ea typeface="+mn-ea"/>
                <a:cs typeface="Arial"/>
              </a:rPr>
              <a:t>This unit and all the worksheets, PowerPoint presentations, teaching guides and other associated files distributed with it are supplied to you by PG Online Limited under licence and may be used and copied by you only in accordance with the terms of the licence. Except as expressly permitted by the licence, no part of the materials distributed with this unit may be used, reproduced, stored in a retrieval system, or transmitted, in any form or by any means, electronic or otherwise, without the prior written permission of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a:ln>
                  <a:noFill/>
                </a:ln>
                <a:solidFill>
                  <a:schemeClr val="bg1"/>
                </a:solidFill>
                <a:effectLst/>
                <a:uLnTx/>
                <a:uFillTx/>
                <a:latin typeface="Arial"/>
                <a:ea typeface="+mn-ea"/>
                <a:cs typeface="Arial"/>
              </a:rPr>
              <a:t>Licence agreement</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a:ln>
                  <a:noFill/>
                </a:ln>
                <a:solidFill>
                  <a:schemeClr val="bg1"/>
                </a:solidFill>
                <a:effectLst/>
                <a:uLnTx/>
                <a:uFillTx/>
                <a:latin typeface="Arial"/>
                <a:ea typeface="+mn-ea"/>
                <a:cs typeface="Arial"/>
              </a:rPr>
              <a:t>This is a legal agreement between you, the end user, and PG Online Limited. This unit and all the worksheets, PowerPoint presentations, teaching guides and other associated files distributed with it is licensed, not sold, to you by PG Online Limited for use under the terms of the licence.</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a:ln>
                  <a:noFill/>
                </a:ln>
                <a:solidFill>
                  <a:schemeClr val="bg1"/>
                </a:solidFill>
                <a:effectLst/>
                <a:uLnTx/>
                <a:uFillTx/>
                <a:latin typeface="Arial"/>
                <a:ea typeface="+mn-ea"/>
                <a:cs typeface="Arial"/>
              </a:rPr>
              <a:t>The materials distributed with this unit may be freely copied and used by members of a single institution on a single site only. You are not permitted to share in any way any of the materials or part of the materials with any third party, including users on another site or individuals who are members of a separate institution. You acknowledge that the materials must remain with you, the licencing institution, and no part of the materials may be transferred to another institution. You also agree not to procure, authorise, encourage, facilitate or enable any third party to reproduce these materials in whole or in part without the prior permission of PG Online Limited.</a:t>
            </a:r>
            <a:endParaRPr lang="en-GB" sz="1200">
              <a:solidFill>
                <a:schemeClr val="bg1"/>
              </a:solidFill>
            </a:endParaRPr>
          </a:p>
        </p:txBody>
      </p:sp>
    </p:spTree>
    <p:extLst>
      <p:ext uri="{BB962C8B-B14F-4D97-AF65-F5344CB8AC3E}">
        <p14:creationId xmlns:p14="http://schemas.microsoft.com/office/powerpoint/2010/main" val="2828041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3455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4" r:id="rId3"/>
    <p:sldLayoutId id="2147483653" r:id="rId4"/>
    <p:sldLayoutId id="2147483655" r:id="rId5"/>
    <p:sldLayoutId id="2147483652" r:id="rId6"/>
    <p:sldLayoutId id="2147483656" r:id="rId7"/>
    <p:sldLayoutId id="2147483668"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223" userDrawn="1">
          <p15:clr>
            <a:srgbClr val="F26B43"/>
          </p15:clr>
        </p15:guide>
        <p15:guide id="4" pos="708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36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Inappropriate content</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5" y="1704180"/>
            <a:ext cx="7766353" cy="5153820"/>
          </a:xfrm>
        </p:spPr>
        <p:txBody>
          <a:bodyPr/>
          <a:lstStyle/>
          <a:p>
            <a:r>
              <a:rPr lang="en-GB" dirty="0"/>
              <a:t>Other people may have posted inappropriate content that you might encounter including:</a:t>
            </a:r>
          </a:p>
          <a:p>
            <a:pPr lvl="1"/>
            <a:r>
              <a:rPr lang="en-GB" dirty="0"/>
              <a:t>Abusive messages</a:t>
            </a:r>
          </a:p>
          <a:p>
            <a:pPr lvl="1"/>
            <a:r>
              <a:rPr lang="en-GB" dirty="0"/>
              <a:t>Sexually explicit material (nudity, pornography)</a:t>
            </a:r>
          </a:p>
          <a:p>
            <a:pPr lvl="1"/>
            <a:r>
              <a:rPr lang="en-GB" dirty="0"/>
              <a:t>Dangerous activities</a:t>
            </a:r>
          </a:p>
          <a:p>
            <a:pPr lvl="1"/>
            <a:r>
              <a:rPr lang="en-GB" dirty="0"/>
              <a:t>Upsetting content</a:t>
            </a:r>
          </a:p>
          <a:p>
            <a:r>
              <a:rPr lang="en-GB" dirty="0"/>
              <a:t>If you are worried or upset by the content, talk with a trusted adult such as a parent, teacher or Childline</a:t>
            </a:r>
          </a:p>
          <a:p>
            <a:pPr lvl="1"/>
            <a:r>
              <a:rPr lang="en-GB" dirty="0"/>
              <a:t>What else could you do?</a:t>
            </a:r>
          </a:p>
          <a:p>
            <a:pPr lvl="1"/>
            <a:endParaRPr lang="en-GB" dirty="0"/>
          </a:p>
        </p:txBody>
      </p:sp>
      <p:pic>
        <p:nvPicPr>
          <p:cNvPr id="6" name="Picture 5">
            <a:extLst>
              <a:ext uri="{FF2B5EF4-FFF2-40B4-BE49-F238E27FC236}">
                <a16:creationId xmlns:a16="http://schemas.microsoft.com/office/drawing/2014/main" id="{A53FE864-55CD-3156-6E40-F0C25FBBCC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0538" y="1577005"/>
            <a:ext cx="3176587" cy="3176587"/>
          </a:xfrm>
          <a:prstGeom prst="rect">
            <a:avLst/>
          </a:prstGeom>
        </p:spPr>
      </p:pic>
    </p:spTree>
    <p:extLst>
      <p:ext uri="{BB962C8B-B14F-4D97-AF65-F5344CB8AC3E}">
        <p14:creationId xmlns:p14="http://schemas.microsoft.com/office/powerpoint/2010/main" val="52576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Reporting concerns</a:t>
            </a:r>
          </a:p>
        </p:txBody>
      </p:sp>
      <p:sp>
        <p:nvSpPr>
          <p:cNvPr id="3" name="Text Placeholder 2"/>
          <p:cNvSpPr>
            <a:spLocks noGrp="1"/>
          </p:cNvSpPr>
          <p:nvPr>
            <p:ph type="body" sz="quarter" idx="14"/>
          </p:nvPr>
        </p:nvSpPr>
        <p:spPr>
          <a:xfrm>
            <a:off x="752496" y="1704180"/>
            <a:ext cx="8315304" cy="5153820"/>
          </a:xfrm>
        </p:spPr>
        <p:txBody>
          <a:bodyPr/>
          <a:lstStyle/>
          <a:p>
            <a:r>
              <a:rPr lang="en-GB"/>
              <a:t>What else could you do?</a:t>
            </a:r>
          </a:p>
          <a:p>
            <a:pPr lvl="1"/>
            <a:r>
              <a:rPr lang="en-GB">
                <a:solidFill>
                  <a:srgbClr val="FF0000"/>
                </a:solidFill>
              </a:rPr>
              <a:t>Report school related problems to your school to help </a:t>
            </a:r>
            <a:br>
              <a:rPr lang="en-GB">
                <a:solidFill>
                  <a:srgbClr val="FF0000"/>
                </a:solidFill>
              </a:rPr>
            </a:br>
            <a:r>
              <a:rPr lang="en-GB">
                <a:solidFill>
                  <a:srgbClr val="FF0000"/>
                </a:solidFill>
              </a:rPr>
              <a:t>them to resolve the issue</a:t>
            </a:r>
          </a:p>
          <a:p>
            <a:pPr lvl="1"/>
            <a:r>
              <a:rPr lang="en-GB">
                <a:solidFill>
                  <a:srgbClr val="FF0000"/>
                </a:solidFill>
              </a:rPr>
              <a:t>Report inappropriate content to the social media owner to </a:t>
            </a:r>
            <a:br>
              <a:rPr lang="en-GB">
                <a:solidFill>
                  <a:srgbClr val="FF0000"/>
                </a:solidFill>
              </a:rPr>
            </a:br>
            <a:r>
              <a:rPr lang="en-GB">
                <a:solidFill>
                  <a:srgbClr val="FF0000"/>
                </a:solidFill>
              </a:rPr>
              <a:t>help get the content removed</a:t>
            </a:r>
          </a:p>
          <a:p>
            <a:pPr lvl="1"/>
            <a:r>
              <a:rPr lang="en-GB">
                <a:solidFill>
                  <a:srgbClr val="FF0000"/>
                </a:solidFill>
              </a:rPr>
              <a:t>Make a report at </a:t>
            </a:r>
            <a:r>
              <a:rPr lang="en-GB" b="1">
                <a:solidFill>
                  <a:srgbClr val="FF0000"/>
                </a:solidFill>
              </a:rPr>
              <a:t>CEOP </a:t>
            </a:r>
            <a:br>
              <a:rPr lang="en-GB" b="1">
                <a:solidFill>
                  <a:srgbClr val="FF0000"/>
                </a:solidFill>
              </a:rPr>
            </a:br>
            <a:r>
              <a:rPr lang="en-GB">
                <a:solidFill>
                  <a:srgbClr val="FF0000"/>
                </a:solidFill>
              </a:rPr>
              <a:t>(Child Exploitation and Online Protection / National Crime Agency)</a:t>
            </a:r>
          </a:p>
          <a:p>
            <a:pPr lvl="1"/>
            <a:endParaRPr lang="en-GB">
              <a:solidFill>
                <a:srgbClr val="FF0000"/>
              </a:solidFill>
            </a:endParaRPr>
          </a:p>
          <a:p>
            <a:pPr lvl="1"/>
            <a:endParaRPr lang="en-GB"/>
          </a:p>
          <a:p>
            <a:pPr lvl="1"/>
            <a:endParaRPr lang="en-GB"/>
          </a:p>
        </p:txBody>
      </p:sp>
      <p:pic>
        <p:nvPicPr>
          <p:cNvPr id="7" name="Picture 6">
            <a:extLst>
              <a:ext uri="{FF2B5EF4-FFF2-40B4-BE49-F238E27FC236}">
                <a16:creationId xmlns:a16="http://schemas.microsoft.com/office/drawing/2014/main" id="{D663AC97-BA2A-C3D7-66BB-6D3BC86B2A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4739" y="4701580"/>
            <a:ext cx="6482522" cy="1741092"/>
          </a:xfrm>
          <a:prstGeom prst="rect">
            <a:avLst/>
          </a:prstGeom>
        </p:spPr>
      </p:pic>
    </p:spTree>
    <p:extLst>
      <p:ext uri="{BB962C8B-B14F-4D97-AF65-F5344CB8AC3E}">
        <p14:creationId xmlns:p14="http://schemas.microsoft.com/office/powerpoint/2010/main" val="73631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ECA20-D4CC-4907-AFD0-15E28EBBE3AD}"/>
              </a:ext>
            </a:extLst>
          </p:cNvPr>
          <p:cNvSpPr>
            <a:spLocks noGrp="1"/>
          </p:cNvSpPr>
          <p:nvPr>
            <p:ph type="body" sz="quarter" idx="13"/>
          </p:nvPr>
        </p:nvSpPr>
        <p:spPr/>
        <p:txBody>
          <a:bodyPr/>
          <a:lstStyle/>
          <a:p>
            <a:r>
              <a:rPr lang="en-GB"/>
              <a:t>Worksheet 2</a:t>
            </a:r>
          </a:p>
        </p:txBody>
      </p:sp>
      <p:sp>
        <p:nvSpPr>
          <p:cNvPr id="3" name="Text Placeholder 2">
            <a:extLst>
              <a:ext uri="{FF2B5EF4-FFF2-40B4-BE49-F238E27FC236}">
                <a16:creationId xmlns:a16="http://schemas.microsoft.com/office/drawing/2014/main" id="{52636969-106F-4F3A-B2F6-D6063960ACA8}"/>
              </a:ext>
            </a:extLst>
          </p:cNvPr>
          <p:cNvSpPr>
            <a:spLocks noGrp="1"/>
          </p:cNvSpPr>
          <p:nvPr>
            <p:ph type="body" sz="quarter" idx="14"/>
          </p:nvPr>
        </p:nvSpPr>
        <p:spPr/>
        <p:txBody>
          <a:bodyPr/>
          <a:lstStyle/>
          <a:p>
            <a:r>
              <a:rPr lang="en-GB"/>
              <a:t>Complete </a:t>
            </a:r>
            <a:r>
              <a:rPr lang="en-GB" b="1"/>
              <a:t>Task 1</a:t>
            </a:r>
            <a:r>
              <a:rPr lang="en-GB"/>
              <a:t> and </a:t>
            </a:r>
            <a:r>
              <a:rPr lang="en-GB" b="1"/>
              <a:t>Task 2 </a:t>
            </a:r>
            <a:r>
              <a:rPr lang="en-GB"/>
              <a:t>of the </a:t>
            </a:r>
            <a:r>
              <a:rPr lang="en-GB" b="1"/>
              <a:t>Worksheet 2</a:t>
            </a:r>
          </a:p>
        </p:txBody>
      </p:sp>
    </p:spTree>
    <p:extLst>
      <p:ext uri="{BB962C8B-B14F-4D97-AF65-F5344CB8AC3E}">
        <p14:creationId xmlns:p14="http://schemas.microsoft.com/office/powerpoint/2010/main" val="63566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Online profiles</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6590696" cy="5153820"/>
          </a:xfrm>
        </p:spPr>
        <p:txBody>
          <a:bodyPr/>
          <a:lstStyle/>
          <a:p>
            <a:r>
              <a:rPr lang="en-GB"/>
              <a:t>Every image, video and message you post online will develop your online profile</a:t>
            </a:r>
          </a:p>
          <a:p>
            <a:pPr lvl="1"/>
            <a:r>
              <a:rPr lang="en-GB"/>
              <a:t>It is so easy to copy, that you should assume it cannot ever be deleted</a:t>
            </a:r>
          </a:p>
          <a:p>
            <a:pPr lvl="1"/>
            <a:r>
              <a:rPr lang="en-GB"/>
              <a:t>What you might be proud of now, might be embarrassing in the future</a:t>
            </a:r>
          </a:p>
          <a:p>
            <a:pPr lvl="1"/>
            <a:r>
              <a:rPr lang="en-GB"/>
              <a:t>Future employers will likely access your profile</a:t>
            </a:r>
          </a:p>
          <a:p>
            <a:r>
              <a:rPr lang="en-GB"/>
              <a:t>Look at the different information on the right</a:t>
            </a:r>
          </a:p>
          <a:p>
            <a:pPr lvl="1"/>
            <a:r>
              <a:rPr lang="en-GB"/>
              <a:t>Discuss with a partner what the issues may be with posting each type of information</a:t>
            </a:r>
          </a:p>
        </p:txBody>
      </p:sp>
      <p:sp>
        <p:nvSpPr>
          <p:cNvPr id="5" name="TextBox 4">
            <a:extLst>
              <a:ext uri="{FF2B5EF4-FFF2-40B4-BE49-F238E27FC236}">
                <a16:creationId xmlns:a16="http://schemas.microsoft.com/office/drawing/2014/main" id="{50069F1C-A0C2-3E55-6C55-DA2E8E8304A6}"/>
              </a:ext>
            </a:extLst>
          </p:cNvPr>
          <p:cNvSpPr txBox="1"/>
          <p:nvPr/>
        </p:nvSpPr>
        <p:spPr>
          <a:xfrm>
            <a:off x="7343192" y="1713139"/>
            <a:ext cx="4096312" cy="3693319"/>
          </a:xfrm>
          <a:prstGeom prst="rect">
            <a:avLst/>
          </a:prstGeom>
          <a:noFill/>
        </p:spPr>
        <p:txBody>
          <a:bodyPr wrap="square">
            <a:spAutoFit/>
          </a:bodyPr>
          <a:lstStyle/>
          <a:p>
            <a:pPr lvl="1"/>
            <a:r>
              <a:rPr lang="en-GB">
                <a:solidFill>
                  <a:srgbClr val="DE3692"/>
                </a:solidFill>
              </a:rPr>
              <a:t>Personal information that could</a:t>
            </a:r>
            <a:br>
              <a:rPr lang="en-GB">
                <a:solidFill>
                  <a:srgbClr val="DE3692"/>
                </a:solidFill>
              </a:rPr>
            </a:br>
            <a:r>
              <a:rPr lang="en-GB">
                <a:solidFill>
                  <a:srgbClr val="DE3692"/>
                </a:solidFill>
              </a:rPr>
              <a:t>be posted online</a:t>
            </a:r>
            <a:br>
              <a:rPr lang="en-GB">
                <a:solidFill>
                  <a:srgbClr val="DE3692"/>
                </a:solidFill>
              </a:rPr>
            </a:br>
            <a:endParaRPr lang="en-GB">
              <a:solidFill>
                <a:srgbClr val="DE3692"/>
              </a:solidFill>
            </a:endParaRPr>
          </a:p>
          <a:p>
            <a:pPr marL="742950" lvl="1" indent="-285750">
              <a:buFont typeface="Arial" panose="020B0604020202020204" pitchFamily="34" charset="0"/>
              <a:buChar char="•"/>
            </a:pPr>
            <a:r>
              <a:rPr lang="en-GB">
                <a:solidFill>
                  <a:srgbClr val="DE3692"/>
                </a:solidFill>
              </a:rPr>
              <a:t>Name</a:t>
            </a:r>
          </a:p>
          <a:p>
            <a:pPr marL="742950" lvl="1" indent="-285750">
              <a:buFont typeface="Arial" panose="020B0604020202020204" pitchFamily="34" charset="0"/>
              <a:buChar char="•"/>
            </a:pPr>
            <a:r>
              <a:rPr lang="en-GB">
                <a:solidFill>
                  <a:srgbClr val="DE3692"/>
                </a:solidFill>
              </a:rPr>
              <a:t>Address</a:t>
            </a:r>
          </a:p>
          <a:p>
            <a:pPr marL="742950" lvl="1" indent="-285750">
              <a:buFont typeface="Arial" panose="020B0604020202020204" pitchFamily="34" charset="0"/>
              <a:buChar char="•"/>
            </a:pPr>
            <a:r>
              <a:rPr lang="en-GB">
                <a:solidFill>
                  <a:srgbClr val="DE3692"/>
                </a:solidFill>
              </a:rPr>
              <a:t>Email address</a:t>
            </a:r>
          </a:p>
          <a:p>
            <a:pPr marL="742950" lvl="1" indent="-285750">
              <a:buFont typeface="Arial" panose="020B0604020202020204" pitchFamily="34" charset="0"/>
              <a:buChar char="•"/>
            </a:pPr>
            <a:r>
              <a:rPr lang="en-GB">
                <a:solidFill>
                  <a:srgbClr val="DE3692"/>
                </a:solidFill>
              </a:rPr>
              <a:t>Telephone number</a:t>
            </a:r>
          </a:p>
          <a:p>
            <a:pPr marL="742950" lvl="1" indent="-285750">
              <a:buFont typeface="Arial" panose="020B0604020202020204" pitchFamily="34" charset="0"/>
              <a:buChar char="•"/>
            </a:pPr>
            <a:r>
              <a:rPr lang="en-GB">
                <a:solidFill>
                  <a:srgbClr val="DE3692"/>
                </a:solidFill>
              </a:rPr>
              <a:t>Age</a:t>
            </a:r>
          </a:p>
          <a:p>
            <a:pPr marL="742950" lvl="1" indent="-285750">
              <a:buFont typeface="Arial" panose="020B0604020202020204" pitchFamily="34" charset="0"/>
              <a:buChar char="•"/>
            </a:pPr>
            <a:r>
              <a:rPr lang="en-GB">
                <a:solidFill>
                  <a:srgbClr val="DE3692"/>
                </a:solidFill>
              </a:rPr>
              <a:t>Date of Birth</a:t>
            </a:r>
          </a:p>
          <a:p>
            <a:pPr marL="742950" lvl="1" indent="-285750">
              <a:buFont typeface="Arial" panose="020B0604020202020204" pitchFamily="34" charset="0"/>
              <a:buChar char="•"/>
            </a:pPr>
            <a:r>
              <a:rPr lang="en-GB">
                <a:solidFill>
                  <a:srgbClr val="DE3692"/>
                </a:solidFill>
              </a:rPr>
              <a:t>Upcoming party</a:t>
            </a:r>
          </a:p>
          <a:p>
            <a:pPr marL="742950" lvl="1" indent="-285750">
              <a:buFont typeface="Arial" panose="020B0604020202020204" pitchFamily="34" charset="0"/>
              <a:buChar char="•"/>
            </a:pPr>
            <a:r>
              <a:rPr lang="en-GB">
                <a:solidFill>
                  <a:srgbClr val="DE3692"/>
                </a:solidFill>
              </a:rPr>
              <a:t>Holiday photos</a:t>
            </a:r>
          </a:p>
          <a:p>
            <a:pPr marL="742950" lvl="1" indent="-285750">
              <a:buFont typeface="Arial" panose="020B0604020202020204" pitchFamily="34" charset="0"/>
              <a:buChar char="•"/>
            </a:pPr>
            <a:r>
              <a:rPr lang="en-GB">
                <a:solidFill>
                  <a:srgbClr val="DE3692"/>
                </a:solidFill>
              </a:rPr>
              <a:t>Photographs of your </a:t>
            </a:r>
            <a:br>
              <a:rPr lang="en-GB">
                <a:solidFill>
                  <a:srgbClr val="DE3692"/>
                </a:solidFill>
              </a:rPr>
            </a:br>
            <a:r>
              <a:rPr lang="en-GB">
                <a:solidFill>
                  <a:srgbClr val="DE3692"/>
                </a:solidFill>
              </a:rPr>
              <a:t>friends and family</a:t>
            </a:r>
          </a:p>
        </p:txBody>
      </p:sp>
    </p:spTree>
    <p:extLst>
      <p:ext uri="{BB962C8B-B14F-4D97-AF65-F5344CB8AC3E}">
        <p14:creationId xmlns:p14="http://schemas.microsoft.com/office/powerpoint/2010/main" val="52104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Privacy settings</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p:txBody>
          <a:bodyPr/>
          <a:lstStyle/>
          <a:p>
            <a:r>
              <a:rPr lang="en-GB" sz="2400"/>
              <a:t>Privacy settings are available on most </a:t>
            </a:r>
            <a:br>
              <a:rPr lang="en-GB" sz="2400"/>
            </a:br>
            <a:r>
              <a:rPr lang="en-GB" sz="2400"/>
              <a:t>social media websites</a:t>
            </a:r>
          </a:p>
          <a:p>
            <a:r>
              <a:rPr lang="en-GB" sz="2400"/>
              <a:t>They enable you to control who can access your profile, and what information they can see</a:t>
            </a:r>
          </a:p>
          <a:p>
            <a:pPr lvl="1"/>
            <a:r>
              <a:rPr lang="en-GB" sz="1900"/>
              <a:t>Remember, even if you select just specific friends to see your posts, these can still be copied and easily shared with many other people</a:t>
            </a:r>
          </a:p>
          <a:p>
            <a:pPr lvl="1"/>
            <a:r>
              <a:rPr lang="en-GB" sz="1900"/>
              <a:t>If you aren’t aware of your privacy settings, assume that everyone in the world is able to see everything you post</a:t>
            </a:r>
          </a:p>
          <a:p>
            <a:endParaRPr lang="en-GB"/>
          </a:p>
        </p:txBody>
      </p:sp>
      <p:pic>
        <p:nvPicPr>
          <p:cNvPr id="7" name="Picture 6">
            <a:extLst>
              <a:ext uri="{FF2B5EF4-FFF2-40B4-BE49-F238E27FC236}">
                <a16:creationId xmlns:a16="http://schemas.microsoft.com/office/drawing/2014/main" id="{4462DCA8-F16A-EAB2-A8CB-37C91D3FF8A7}"/>
              </a:ext>
            </a:extLst>
          </p:cNvPr>
          <p:cNvPicPr>
            <a:picLocks noChangeAspect="1"/>
          </p:cNvPicPr>
          <p:nvPr/>
        </p:nvPicPr>
        <p:blipFill>
          <a:blip r:embed="rId2"/>
          <a:stretch>
            <a:fillRect/>
          </a:stretch>
        </p:blipFill>
        <p:spPr>
          <a:xfrm>
            <a:off x="8910930" y="1605580"/>
            <a:ext cx="2333333" cy="41142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105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ECA20-D4CC-4907-AFD0-15E28EBBE3AD}"/>
              </a:ext>
            </a:extLst>
          </p:cNvPr>
          <p:cNvSpPr>
            <a:spLocks noGrp="1"/>
          </p:cNvSpPr>
          <p:nvPr>
            <p:ph type="body" sz="quarter" idx="13"/>
          </p:nvPr>
        </p:nvSpPr>
        <p:spPr/>
        <p:txBody>
          <a:bodyPr/>
          <a:lstStyle/>
          <a:p>
            <a:r>
              <a:rPr lang="en-GB"/>
              <a:t>Worksheet 2</a:t>
            </a:r>
          </a:p>
        </p:txBody>
      </p:sp>
      <p:sp>
        <p:nvSpPr>
          <p:cNvPr id="3" name="Text Placeholder 2">
            <a:extLst>
              <a:ext uri="{FF2B5EF4-FFF2-40B4-BE49-F238E27FC236}">
                <a16:creationId xmlns:a16="http://schemas.microsoft.com/office/drawing/2014/main" id="{52636969-106F-4F3A-B2F6-D6063960ACA8}"/>
              </a:ext>
            </a:extLst>
          </p:cNvPr>
          <p:cNvSpPr>
            <a:spLocks noGrp="1"/>
          </p:cNvSpPr>
          <p:nvPr>
            <p:ph type="body" sz="quarter" idx="14"/>
          </p:nvPr>
        </p:nvSpPr>
        <p:spPr/>
        <p:txBody>
          <a:bodyPr/>
          <a:lstStyle/>
          <a:p>
            <a:r>
              <a:rPr lang="en-GB"/>
              <a:t>Complete </a:t>
            </a:r>
            <a:r>
              <a:rPr lang="en-GB" b="1"/>
              <a:t>Task 3</a:t>
            </a:r>
            <a:r>
              <a:rPr lang="en-GB"/>
              <a:t> of the </a:t>
            </a:r>
            <a:r>
              <a:rPr lang="en-GB" b="1"/>
              <a:t>Worksheet 2</a:t>
            </a:r>
          </a:p>
        </p:txBody>
      </p:sp>
    </p:spTree>
    <p:extLst>
      <p:ext uri="{BB962C8B-B14F-4D97-AF65-F5344CB8AC3E}">
        <p14:creationId xmlns:p14="http://schemas.microsoft.com/office/powerpoint/2010/main" val="212111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293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2B7EEB-3EAE-47B0-DA42-8FC2326F6E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0400"/>
            <a:ext cx="12192000" cy="6197600"/>
          </a:xfrm>
          <a:prstGeom prst="rect">
            <a:avLst/>
          </a:prstGeom>
        </p:spPr>
      </p:pic>
      <p:pic>
        <p:nvPicPr>
          <p:cNvPr id="9" name="Graphic 8">
            <a:extLst>
              <a:ext uri="{FF2B5EF4-FFF2-40B4-BE49-F238E27FC236}">
                <a16:creationId xmlns:a16="http://schemas.microsoft.com/office/drawing/2014/main" id="{466B3316-D3C9-729F-56FF-BC071F2572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solidFill>
                  <a:schemeClr val="bg1"/>
                </a:solidFill>
              </a:rPr>
              <a:t>Plenary</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5343504" cy="5153820"/>
          </a:xfrm>
        </p:spPr>
        <p:txBody>
          <a:bodyPr/>
          <a:lstStyle/>
          <a:p>
            <a:r>
              <a:rPr lang="en-GB">
                <a:solidFill>
                  <a:schemeClr val="bg1"/>
                </a:solidFill>
              </a:rPr>
              <a:t>Answer these quick questions with a partner</a:t>
            </a:r>
          </a:p>
          <a:p>
            <a:pPr lvl="1"/>
            <a:r>
              <a:rPr lang="en-GB">
                <a:solidFill>
                  <a:schemeClr val="bg1"/>
                </a:solidFill>
              </a:rPr>
              <a:t>Give </a:t>
            </a:r>
            <a:r>
              <a:rPr lang="en-GB" b="1">
                <a:solidFill>
                  <a:schemeClr val="bg1"/>
                </a:solidFill>
              </a:rPr>
              <a:t>three</a:t>
            </a:r>
            <a:r>
              <a:rPr lang="en-GB">
                <a:solidFill>
                  <a:schemeClr val="bg1"/>
                </a:solidFill>
              </a:rPr>
              <a:t> risks from using social media and the Internet</a:t>
            </a:r>
          </a:p>
          <a:p>
            <a:pPr lvl="1"/>
            <a:r>
              <a:rPr lang="en-GB">
                <a:solidFill>
                  <a:schemeClr val="bg1"/>
                </a:solidFill>
              </a:rPr>
              <a:t>Give </a:t>
            </a:r>
            <a:r>
              <a:rPr lang="en-GB" b="1">
                <a:solidFill>
                  <a:schemeClr val="bg1"/>
                </a:solidFill>
              </a:rPr>
              <a:t>two</a:t>
            </a:r>
            <a:r>
              <a:rPr lang="en-GB">
                <a:solidFill>
                  <a:schemeClr val="bg1"/>
                </a:solidFill>
              </a:rPr>
              <a:t> people or places where you could report issues</a:t>
            </a:r>
          </a:p>
          <a:p>
            <a:pPr lvl="1"/>
            <a:r>
              <a:rPr lang="en-GB">
                <a:solidFill>
                  <a:schemeClr val="bg1"/>
                </a:solidFill>
              </a:rPr>
              <a:t>Give </a:t>
            </a:r>
            <a:r>
              <a:rPr lang="en-GB" b="1">
                <a:solidFill>
                  <a:schemeClr val="bg1"/>
                </a:solidFill>
              </a:rPr>
              <a:t>one</a:t>
            </a:r>
            <a:r>
              <a:rPr lang="en-GB">
                <a:solidFill>
                  <a:schemeClr val="bg1"/>
                </a:solidFill>
              </a:rPr>
              <a:t> way you could improve your privacy settings on social media</a:t>
            </a:r>
          </a:p>
        </p:txBody>
      </p:sp>
    </p:spTree>
    <p:extLst>
      <p:ext uri="{BB962C8B-B14F-4D97-AF65-F5344CB8AC3E}">
        <p14:creationId xmlns:p14="http://schemas.microsoft.com/office/powerpoint/2010/main" val="2613094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93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3B4A-8FB7-D1FE-1060-3A73EDF656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0400"/>
            <a:ext cx="12192000" cy="6197600"/>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solidFill>
                  <a:schemeClr val="bg1"/>
                </a:solidFill>
              </a:rPr>
              <a:t>Plenary</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5" y="1704180"/>
            <a:ext cx="8831120" cy="5153820"/>
          </a:xfrm>
        </p:spPr>
        <p:txBody>
          <a:bodyPr/>
          <a:lstStyle/>
          <a:p>
            <a:r>
              <a:rPr lang="en-GB">
                <a:solidFill>
                  <a:schemeClr val="bg1"/>
                </a:solidFill>
              </a:rPr>
              <a:t>Give </a:t>
            </a:r>
            <a:r>
              <a:rPr lang="en-GB" b="1">
                <a:solidFill>
                  <a:schemeClr val="bg1"/>
                </a:solidFill>
              </a:rPr>
              <a:t>three</a:t>
            </a:r>
            <a:r>
              <a:rPr lang="en-GB">
                <a:solidFill>
                  <a:schemeClr val="bg1"/>
                </a:solidFill>
              </a:rPr>
              <a:t> risks from using social media and </a:t>
            </a:r>
            <a:br>
              <a:rPr lang="en-GB">
                <a:solidFill>
                  <a:schemeClr val="bg1"/>
                </a:solidFill>
              </a:rPr>
            </a:br>
            <a:r>
              <a:rPr lang="en-GB">
                <a:solidFill>
                  <a:schemeClr val="bg1"/>
                </a:solidFill>
              </a:rPr>
              <a:t>the Internet</a:t>
            </a:r>
          </a:p>
          <a:p>
            <a:pPr lvl="1"/>
            <a:r>
              <a:rPr lang="en-GB">
                <a:solidFill>
                  <a:srgbClr val="FF0000"/>
                </a:solidFill>
              </a:rPr>
              <a:t>Cyberbullying, Inappropriate content, Strangers</a:t>
            </a:r>
          </a:p>
          <a:p>
            <a:r>
              <a:rPr lang="en-GB">
                <a:solidFill>
                  <a:schemeClr val="bg1"/>
                </a:solidFill>
              </a:rPr>
              <a:t>Give </a:t>
            </a:r>
            <a:r>
              <a:rPr lang="en-GB" b="1">
                <a:solidFill>
                  <a:schemeClr val="bg1"/>
                </a:solidFill>
              </a:rPr>
              <a:t>two</a:t>
            </a:r>
            <a:r>
              <a:rPr lang="en-GB">
                <a:solidFill>
                  <a:schemeClr val="bg1"/>
                </a:solidFill>
              </a:rPr>
              <a:t> people or places where you could </a:t>
            </a:r>
            <a:br>
              <a:rPr lang="en-GB">
                <a:solidFill>
                  <a:schemeClr val="bg1"/>
                </a:solidFill>
              </a:rPr>
            </a:br>
            <a:r>
              <a:rPr lang="en-GB">
                <a:solidFill>
                  <a:schemeClr val="bg1"/>
                </a:solidFill>
              </a:rPr>
              <a:t>report issues</a:t>
            </a:r>
          </a:p>
          <a:p>
            <a:pPr lvl="1"/>
            <a:r>
              <a:rPr lang="en-GB">
                <a:solidFill>
                  <a:srgbClr val="FF0000"/>
                </a:solidFill>
              </a:rPr>
              <a:t>Parents, school, CEOP</a:t>
            </a:r>
          </a:p>
          <a:p>
            <a:r>
              <a:rPr lang="en-GB">
                <a:solidFill>
                  <a:schemeClr val="bg1"/>
                </a:solidFill>
              </a:rPr>
              <a:t>Give </a:t>
            </a:r>
            <a:r>
              <a:rPr lang="en-GB" b="1">
                <a:solidFill>
                  <a:schemeClr val="bg1"/>
                </a:solidFill>
              </a:rPr>
              <a:t>one</a:t>
            </a:r>
            <a:r>
              <a:rPr lang="en-GB">
                <a:solidFill>
                  <a:schemeClr val="bg1"/>
                </a:solidFill>
              </a:rPr>
              <a:t> way you could improve your privacy </a:t>
            </a:r>
            <a:br>
              <a:rPr lang="en-GB">
                <a:solidFill>
                  <a:schemeClr val="bg1"/>
                </a:solidFill>
              </a:rPr>
            </a:br>
            <a:r>
              <a:rPr lang="en-GB">
                <a:solidFill>
                  <a:schemeClr val="bg1"/>
                </a:solidFill>
              </a:rPr>
              <a:t>settings on social media</a:t>
            </a:r>
          </a:p>
          <a:p>
            <a:pPr lvl="1"/>
            <a:r>
              <a:rPr lang="en-GB">
                <a:solidFill>
                  <a:srgbClr val="FF0000"/>
                </a:solidFill>
              </a:rPr>
              <a:t>There are many ways, for instance, sharing posts only with </a:t>
            </a:r>
            <a:br>
              <a:rPr lang="en-GB">
                <a:solidFill>
                  <a:srgbClr val="FF0000"/>
                </a:solidFill>
              </a:rPr>
            </a:br>
            <a:r>
              <a:rPr lang="en-GB">
                <a:solidFill>
                  <a:srgbClr val="FF0000"/>
                </a:solidFill>
              </a:rPr>
              <a:t>selected friends, or turning off comments on videos you post</a:t>
            </a:r>
          </a:p>
        </p:txBody>
      </p:sp>
      <p:pic>
        <p:nvPicPr>
          <p:cNvPr id="6" name="Graphic 5">
            <a:extLst>
              <a:ext uri="{FF2B5EF4-FFF2-40B4-BE49-F238E27FC236}">
                <a16:creationId xmlns:a16="http://schemas.microsoft.com/office/drawing/2014/main" id="{0122E0C6-AA0F-462B-6681-23E5972265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pic>
        <p:nvPicPr>
          <p:cNvPr id="8" name="Graphic 7">
            <a:extLst>
              <a:ext uri="{FF2B5EF4-FFF2-40B4-BE49-F238E27FC236}">
                <a16:creationId xmlns:a16="http://schemas.microsoft.com/office/drawing/2014/main" id="{FC6A230C-5369-7DEE-902E-6FDF3AD3623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22483" y="900257"/>
            <a:ext cx="1469517" cy="552450"/>
          </a:xfrm>
          <a:prstGeom prst="rect">
            <a:avLst/>
          </a:prstGeom>
        </p:spPr>
      </p:pic>
    </p:spTree>
    <p:extLst>
      <p:ext uri="{BB962C8B-B14F-4D97-AF65-F5344CB8AC3E}">
        <p14:creationId xmlns:p14="http://schemas.microsoft.com/office/powerpoint/2010/main" val="364199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36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a:t>Objectives</a:t>
            </a:r>
          </a:p>
        </p:txBody>
      </p:sp>
      <p:sp>
        <p:nvSpPr>
          <p:cNvPr id="2" name="Text Placeholder 1"/>
          <p:cNvSpPr>
            <a:spLocks noGrp="1"/>
          </p:cNvSpPr>
          <p:nvPr>
            <p:ph type="body" sz="quarter" idx="15"/>
          </p:nvPr>
        </p:nvSpPr>
        <p:spPr>
          <a:prstGeom prst="rect">
            <a:avLst/>
          </a:prstGeom>
        </p:spPr>
        <p:txBody>
          <a:bodyPr/>
          <a:lstStyle/>
          <a:p>
            <a:r>
              <a:rPr lang="en-GB"/>
              <a:t>Know what social media is and the risks of using </a:t>
            </a:r>
            <a:br>
              <a:rPr lang="en-GB"/>
            </a:br>
            <a:r>
              <a:rPr lang="en-GB"/>
              <a:t>it including:</a:t>
            </a:r>
          </a:p>
          <a:p>
            <a:pPr lvl="1"/>
            <a:r>
              <a:rPr lang="en-GB"/>
              <a:t>Strangers</a:t>
            </a:r>
          </a:p>
          <a:p>
            <a:pPr lvl="1"/>
            <a:r>
              <a:rPr lang="en-GB"/>
              <a:t>Cyberbullying</a:t>
            </a:r>
          </a:p>
          <a:p>
            <a:pPr lvl="1"/>
            <a:r>
              <a:rPr lang="en-GB"/>
              <a:t>Inappropriate content</a:t>
            </a:r>
          </a:p>
          <a:p>
            <a:r>
              <a:rPr lang="en-GB"/>
              <a:t>Be able to report concerns</a:t>
            </a:r>
          </a:p>
          <a:p>
            <a:r>
              <a:rPr lang="en-GB"/>
              <a:t>Understand the importance of protecting your online identity including the use of privacy settings</a:t>
            </a:r>
          </a:p>
          <a:p>
            <a:pPr lvl="1"/>
            <a:endParaRPr lang="en-GB"/>
          </a:p>
        </p:txBody>
      </p:sp>
    </p:spTree>
    <p:extLst>
      <p:ext uri="{BB962C8B-B14F-4D97-AF65-F5344CB8AC3E}">
        <p14:creationId xmlns:p14="http://schemas.microsoft.com/office/powerpoint/2010/main" val="170935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Starter</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4384349" cy="5153820"/>
          </a:xfrm>
        </p:spPr>
        <p:txBody>
          <a:bodyPr/>
          <a:lstStyle/>
          <a:p>
            <a:r>
              <a:rPr lang="en-GB" b="1"/>
              <a:t>Social media </a:t>
            </a:r>
            <a:r>
              <a:rPr lang="en-GB"/>
              <a:t>are apps and websites that allow you to view and share media content and discuss it</a:t>
            </a:r>
          </a:p>
          <a:p>
            <a:pPr lvl="1"/>
            <a:r>
              <a:rPr lang="en-GB"/>
              <a:t>What are the names of each </a:t>
            </a:r>
            <a:br>
              <a:rPr lang="en-GB"/>
            </a:br>
            <a:r>
              <a:rPr lang="en-GB"/>
              <a:t>of the social media apps shown on the right?</a:t>
            </a:r>
          </a:p>
        </p:txBody>
      </p:sp>
      <p:pic>
        <p:nvPicPr>
          <p:cNvPr id="10" name="Picture 9">
            <a:extLst>
              <a:ext uri="{FF2B5EF4-FFF2-40B4-BE49-F238E27FC236}">
                <a16:creationId xmlns:a16="http://schemas.microsoft.com/office/drawing/2014/main" id="{3616F5B9-72CB-682E-8626-21A499AAEA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65133" y="1577004"/>
            <a:ext cx="4693064" cy="4218577"/>
          </a:xfrm>
          <a:prstGeom prst="rect">
            <a:avLst/>
          </a:prstGeom>
        </p:spPr>
      </p:pic>
    </p:spTree>
    <p:extLst>
      <p:ext uri="{BB962C8B-B14F-4D97-AF65-F5344CB8AC3E}">
        <p14:creationId xmlns:p14="http://schemas.microsoft.com/office/powerpoint/2010/main" val="359164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F39A58-1896-3524-B7FD-21316820B0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65133" y="1577004"/>
            <a:ext cx="4693064" cy="4218577"/>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Starter</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4398382" cy="5153820"/>
          </a:xfrm>
        </p:spPr>
        <p:txBody>
          <a:bodyPr/>
          <a:lstStyle/>
          <a:p>
            <a:r>
              <a:rPr lang="en-GB" b="1"/>
              <a:t>Social media </a:t>
            </a:r>
            <a:r>
              <a:rPr lang="en-GB"/>
              <a:t>are apps and websites that allow you to view and share media content and discuss it</a:t>
            </a:r>
          </a:p>
          <a:p>
            <a:pPr lvl="1"/>
            <a:r>
              <a:rPr lang="en-GB"/>
              <a:t>What are the names of each </a:t>
            </a:r>
            <a:br>
              <a:rPr lang="en-GB"/>
            </a:br>
            <a:r>
              <a:rPr lang="en-GB"/>
              <a:t>of the social media apps shown on the right?</a:t>
            </a:r>
          </a:p>
        </p:txBody>
      </p:sp>
      <p:sp>
        <p:nvSpPr>
          <p:cNvPr id="4" name="TextBox 3">
            <a:extLst>
              <a:ext uri="{FF2B5EF4-FFF2-40B4-BE49-F238E27FC236}">
                <a16:creationId xmlns:a16="http://schemas.microsoft.com/office/drawing/2014/main" id="{5790FF30-0797-1A85-5FB3-8855E6453AF8}"/>
              </a:ext>
            </a:extLst>
          </p:cNvPr>
          <p:cNvSpPr txBox="1"/>
          <p:nvPr/>
        </p:nvSpPr>
        <p:spPr>
          <a:xfrm>
            <a:off x="6555441" y="2691646"/>
            <a:ext cx="1001806" cy="276999"/>
          </a:xfrm>
          <a:prstGeom prst="rect">
            <a:avLst/>
          </a:prstGeom>
          <a:noFill/>
        </p:spPr>
        <p:txBody>
          <a:bodyPr wrap="square" lIns="0" tIns="0" rIns="0" bIns="0" rtlCol="0">
            <a:spAutoFit/>
          </a:bodyPr>
          <a:lstStyle/>
          <a:p>
            <a:pPr algn="ctr"/>
            <a:r>
              <a:rPr lang="en-GB" b="1">
                <a:solidFill>
                  <a:srgbClr val="FF0000"/>
                </a:solidFill>
              </a:rPr>
              <a:t>YouTube</a:t>
            </a:r>
          </a:p>
        </p:txBody>
      </p:sp>
      <p:sp>
        <p:nvSpPr>
          <p:cNvPr id="6" name="TextBox 5">
            <a:extLst>
              <a:ext uri="{FF2B5EF4-FFF2-40B4-BE49-F238E27FC236}">
                <a16:creationId xmlns:a16="http://schemas.microsoft.com/office/drawing/2014/main" id="{FBA9C4EB-9A5A-1935-FBD1-272E98097AA1}"/>
              </a:ext>
            </a:extLst>
          </p:cNvPr>
          <p:cNvSpPr txBox="1"/>
          <p:nvPr/>
        </p:nvSpPr>
        <p:spPr>
          <a:xfrm>
            <a:off x="8175811" y="2677249"/>
            <a:ext cx="1459008" cy="276999"/>
          </a:xfrm>
          <a:prstGeom prst="rect">
            <a:avLst/>
          </a:prstGeom>
          <a:noFill/>
        </p:spPr>
        <p:txBody>
          <a:bodyPr wrap="square" lIns="0" tIns="0" rIns="0" bIns="0" rtlCol="0">
            <a:spAutoFit/>
          </a:bodyPr>
          <a:lstStyle/>
          <a:p>
            <a:pPr algn="ctr"/>
            <a:r>
              <a:rPr lang="en-GB" b="1">
                <a:solidFill>
                  <a:srgbClr val="FF0000"/>
                </a:solidFill>
              </a:rPr>
              <a:t>Facebook</a:t>
            </a:r>
          </a:p>
        </p:txBody>
      </p:sp>
      <p:sp>
        <p:nvSpPr>
          <p:cNvPr id="10" name="TextBox 9">
            <a:extLst>
              <a:ext uri="{FF2B5EF4-FFF2-40B4-BE49-F238E27FC236}">
                <a16:creationId xmlns:a16="http://schemas.microsoft.com/office/drawing/2014/main" id="{AE78E881-BFA3-10CB-3E5D-92644C0F95DF}"/>
              </a:ext>
            </a:extLst>
          </p:cNvPr>
          <p:cNvSpPr txBox="1"/>
          <p:nvPr/>
        </p:nvSpPr>
        <p:spPr>
          <a:xfrm>
            <a:off x="10270790" y="2662852"/>
            <a:ext cx="987408" cy="276999"/>
          </a:xfrm>
          <a:prstGeom prst="rect">
            <a:avLst/>
          </a:prstGeom>
          <a:noFill/>
        </p:spPr>
        <p:txBody>
          <a:bodyPr wrap="square" lIns="0" tIns="0" rIns="0" bIns="0" rtlCol="0">
            <a:spAutoFit/>
          </a:bodyPr>
          <a:lstStyle/>
          <a:p>
            <a:pPr algn="ctr"/>
            <a:r>
              <a:rPr lang="en-GB" b="1">
                <a:solidFill>
                  <a:srgbClr val="FF0000"/>
                </a:solidFill>
              </a:rPr>
              <a:t>TikTok</a:t>
            </a:r>
          </a:p>
        </p:txBody>
      </p:sp>
      <p:sp>
        <p:nvSpPr>
          <p:cNvPr id="22" name="TextBox 21">
            <a:extLst>
              <a:ext uri="{FF2B5EF4-FFF2-40B4-BE49-F238E27FC236}">
                <a16:creationId xmlns:a16="http://schemas.microsoft.com/office/drawing/2014/main" id="{41B7E07A-8993-C40E-77CF-3AB771BB637F}"/>
              </a:ext>
            </a:extLst>
          </p:cNvPr>
          <p:cNvSpPr txBox="1"/>
          <p:nvPr/>
        </p:nvSpPr>
        <p:spPr>
          <a:xfrm>
            <a:off x="6575612" y="5908832"/>
            <a:ext cx="981635" cy="276999"/>
          </a:xfrm>
          <a:prstGeom prst="rect">
            <a:avLst/>
          </a:prstGeom>
          <a:noFill/>
        </p:spPr>
        <p:txBody>
          <a:bodyPr wrap="square" lIns="0" tIns="0" rIns="0" bIns="0" rtlCol="0">
            <a:spAutoFit/>
          </a:bodyPr>
          <a:lstStyle/>
          <a:p>
            <a:pPr algn="ctr"/>
            <a:r>
              <a:rPr lang="en-GB" b="1">
                <a:solidFill>
                  <a:srgbClr val="FF0000"/>
                </a:solidFill>
              </a:rPr>
              <a:t>LinkedIn</a:t>
            </a:r>
          </a:p>
        </p:txBody>
      </p:sp>
      <p:sp>
        <p:nvSpPr>
          <p:cNvPr id="24" name="TextBox 23">
            <a:extLst>
              <a:ext uri="{FF2B5EF4-FFF2-40B4-BE49-F238E27FC236}">
                <a16:creationId xmlns:a16="http://schemas.microsoft.com/office/drawing/2014/main" id="{3A0A6796-F9CB-FE31-6E2D-40C50ECDEAC7}"/>
              </a:ext>
            </a:extLst>
          </p:cNvPr>
          <p:cNvSpPr txBox="1"/>
          <p:nvPr/>
        </p:nvSpPr>
        <p:spPr>
          <a:xfrm>
            <a:off x="8404412" y="5908832"/>
            <a:ext cx="1001806" cy="276999"/>
          </a:xfrm>
          <a:prstGeom prst="rect">
            <a:avLst/>
          </a:prstGeom>
          <a:noFill/>
        </p:spPr>
        <p:txBody>
          <a:bodyPr wrap="square" lIns="0" tIns="0" rIns="0" bIns="0" rtlCol="0">
            <a:spAutoFit/>
          </a:bodyPr>
          <a:lstStyle/>
          <a:p>
            <a:pPr algn="ctr"/>
            <a:r>
              <a:rPr lang="en-GB" b="1">
                <a:solidFill>
                  <a:srgbClr val="FF0000"/>
                </a:solidFill>
              </a:rPr>
              <a:t>Pinterest</a:t>
            </a:r>
          </a:p>
        </p:txBody>
      </p:sp>
      <p:sp>
        <p:nvSpPr>
          <p:cNvPr id="26" name="TextBox 25">
            <a:extLst>
              <a:ext uri="{FF2B5EF4-FFF2-40B4-BE49-F238E27FC236}">
                <a16:creationId xmlns:a16="http://schemas.microsoft.com/office/drawing/2014/main" id="{5D19D322-A2E0-44C2-FD2C-F9BEBF60BBFB}"/>
              </a:ext>
            </a:extLst>
          </p:cNvPr>
          <p:cNvSpPr txBox="1"/>
          <p:nvPr/>
        </p:nvSpPr>
        <p:spPr>
          <a:xfrm>
            <a:off x="10273553" y="5908832"/>
            <a:ext cx="970709" cy="276999"/>
          </a:xfrm>
          <a:prstGeom prst="rect">
            <a:avLst/>
          </a:prstGeom>
          <a:noFill/>
        </p:spPr>
        <p:txBody>
          <a:bodyPr wrap="square" lIns="0" tIns="0" rIns="0" bIns="0" rtlCol="0">
            <a:spAutoFit/>
          </a:bodyPr>
          <a:lstStyle/>
          <a:p>
            <a:pPr algn="ctr"/>
            <a:r>
              <a:rPr lang="en-GB" b="1">
                <a:solidFill>
                  <a:srgbClr val="FF0000"/>
                </a:solidFill>
              </a:rPr>
              <a:t>Reddit</a:t>
            </a:r>
          </a:p>
        </p:txBody>
      </p:sp>
      <p:sp>
        <p:nvSpPr>
          <p:cNvPr id="15" name="TextBox 14">
            <a:extLst>
              <a:ext uri="{FF2B5EF4-FFF2-40B4-BE49-F238E27FC236}">
                <a16:creationId xmlns:a16="http://schemas.microsoft.com/office/drawing/2014/main" id="{02CC8FC1-0C21-6FD4-4D3C-3BF6848F8520}"/>
              </a:ext>
            </a:extLst>
          </p:cNvPr>
          <p:cNvSpPr txBox="1"/>
          <p:nvPr/>
        </p:nvSpPr>
        <p:spPr>
          <a:xfrm>
            <a:off x="6488205" y="4300239"/>
            <a:ext cx="1156448" cy="276999"/>
          </a:xfrm>
          <a:prstGeom prst="rect">
            <a:avLst/>
          </a:prstGeom>
          <a:noFill/>
        </p:spPr>
        <p:txBody>
          <a:bodyPr wrap="square" lIns="0" tIns="0" rIns="0" bIns="0" rtlCol="0">
            <a:spAutoFit/>
          </a:bodyPr>
          <a:lstStyle/>
          <a:p>
            <a:pPr algn="ctr"/>
            <a:r>
              <a:rPr lang="en-GB" b="1">
                <a:solidFill>
                  <a:srgbClr val="FF0000"/>
                </a:solidFill>
              </a:rPr>
              <a:t>Instagram</a:t>
            </a:r>
          </a:p>
        </p:txBody>
      </p:sp>
      <p:sp>
        <p:nvSpPr>
          <p:cNvPr id="18" name="TextBox 17">
            <a:extLst>
              <a:ext uri="{FF2B5EF4-FFF2-40B4-BE49-F238E27FC236}">
                <a16:creationId xmlns:a16="http://schemas.microsoft.com/office/drawing/2014/main" id="{08169FF2-4425-A351-640B-064C656EDDAA}"/>
              </a:ext>
            </a:extLst>
          </p:cNvPr>
          <p:cNvSpPr txBox="1"/>
          <p:nvPr/>
        </p:nvSpPr>
        <p:spPr>
          <a:xfrm>
            <a:off x="8411134" y="4300239"/>
            <a:ext cx="988359" cy="276999"/>
          </a:xfrm>
          <a:prstGeom prst="rect">
            <a:avLst/>
          </a:prstGeom>
          <a:noFill/>
        </p:spPr>
        <p:txBody>
          <a:bodyPr wrap="square" lIns="0" tIns="0" rIns="0" bIns="0" rtlCol="0">
            <a:spAutoFit/>
          </a:bodyPr>
          <a:lstStyle/>
          <a:p>
            <a:pPr algn="ctr"/>
            <a:r>
              <a:rPr lang="en-GB" b="1">
                <a:solidFill>
                  <a:srgbClr val="FF0000"/>
                </a:solidFill>
              </a:rPr>
              <a:t>X</a:t>
            </a:r>
          </a:p>
        </p:txBody>
      </p:sp>
      <p:sp>
        <p:nvSpPr>
          <p:cNvPr id="20" name="TextBox 19">
            <a:extLst>
              <a:ext uri="{FF2B5EF4-FFF2-40B4-BE49-F238E27FC236}">
                <a16:creationId xmlns:a16="http://schemas.microsoft.com/office/drawing/2014/main" id="{EAFB4B39-DED3-FC3D-BB95-8BB4EA8AB2A3}"/>
              </a:ext>
            </a:extLst>
          </p:cNvPr>
          <p:cNvSpPr txBox="1"/>
          <p:nvPr/>
        </p:nvSpPr>
        <p:spPr>
          <a:xfrm>
            <a:off x="10141850" y="4300239"/>
            <a:ext cx="1245288" cy="276999"/>
          </a:xfrm>
          <a:prstGeom prst="rect">
            <a:avLst/>
          </a:prstGeom>
          <a:noFill/>
        </p:spPr>
        <p:txBody>
          <a:bodyPr wrap="square" lIns="0" tIns="0" rIns="0" bIns="0" rtlCol="0">
            <a:spAutoFit/>
          </a:bodyPr>
          <a:lstStyle/>
          <a:p>
            <a:pPr algn="ctr"/>
            <a:r>
              <a:rPr lang="en-GB" b="1">
                <a:solidFill>
                  <a:srgbClr val="FF0000"/>
                </a:solidFill>
              </a:rPr>
              <a:t>Snapchat</a:t>
            </a:r>
          </a:p>
        </p:txBody>
      </p:sp>
    </p:spTree>
    <p:extLst>
      <p:ext uri="{BB962C8B-B14F-4D97-AF65-F5344CB8AC3E}">
        <p14:creationId xmlns:p14="http://schemas.microsoft.com/office/powerpoint/2010/main" val="44811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52C878-4BAA-0FB2-A672-9918B3B99B68}"/>
              </a:ext>
            </a:extLst>
          </p:cNvPr>
          <p:cNvPicPr>
            <a:picLocks noChangeAspect="1"/>
          </p:cNvPicPr>
          <p:nvPr/>
        </p:nvPicPr>
        <p:blipFill rotWithShape="1">
          <a:blip r:embed="rId2"/>
          <a:srcRect b="16009"/>
          <a:stretch/>
        </p:blipFill>
        <p:spPr>
          <a:xfrm>
            <a:off x="518180" y="3356542"/>
            <a:ext cx="11155639" cy="2082234"/>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Online risks and dangers</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p:txBody>
          <a:bodyPr/>
          <a:lstStyle/>
          <a:p>
            <a:r>
              <a:rPr lang="en-GB"/>
              <a:t>One risk online is from cyberbullying</a:t>
            </a:r>
          </a:p>
          <a:p>
            <a:pPr lvl="1"/>
            <a:r>
              <a:rPr lang="en-GB"/>
              <a:t>What do you think two other risks are online?</a:t>
            </a:r>
          </a:p>
        </p:txBody>
      </p:sp>
      <p:sp>
        <p:nvSpPr>
          <p:cNvPr id="11" name="TextBox 10">
            <a:extLst>
              <a:ext uri="{FF2B5EF4-FFF2-40B4-BE49-F238E27FC236}">
                <a16:creationId xmlns:a16="http://schemas.microsoft.com/office/drawing/2014/main" id="{1A51814E-651D-0FFE-8CD3-BF861A1914C7}"/>
              </a:ext>
            </a:extLst>
          </p:cNvPr>
          <p:cNvSpPr txBox="1"/>
          <p:nvPr/>
        </p:nvSpPr>
        <p:spPr>
          <a:xfrm>
            <a:off x="4800599" y="2842076"/>
            <a:ext cx="2514600" cy="523220"/>
          </a:xfrm>
          <a:prstGeom prst="rect">
            <a:avLst/>
          </a:prstGeom>
          <a:noFill/>
        </p:spPr>
        <p:txBody>
          <a:bodyPr wrap="square" rtlCol="0">
            <a:spAutoFit/>
          </a:bodyPr>
          <a:lstStyle/>
          <a:p>
            <a:pPr algn="ctr"/>
            <a:r>
              <a:rPr lang="en-GB" sz="2800" b="1"/>
              <a:t>Risks</a:t>
            </a:r>
          </a:p>
        </p:txBody>
      </p:sp>
      <p:sp>
        <p:nvSpPr>
          <p:cNvPr id="12" name="TextBox 11">
            <a:extLst>
              <a:ext uri="{FF2B5EF4-FFF2-40B4-BE49-F238E27FC236}">
                <a16:creationId xmlns:a16="http://schemas.microsoft.com/office/drawing/2014/main" id="{AE8F6221-3934-94C7-A846-F1815CEE4AC5}"/>
              </a:ext>
            </a:extLst>
          </p:cNvPr>
          <p:cNvSpPr txBox="1"/>
          <p:nvPr/>
        </p:nvSpPr>
        <p:spPr>
          <a:xfrm rot="21431766">
            <a:off x="1046285" y="4100573"/>
            <a:ext cx="2286000" cy="461665"/>
          </a:xfrm>
          <a:prstGeom prst="rect">
            <a:avLst/>
          </a:prstGeom>
          <a:noFill/>
        </p:spPr>
        <p:txBody>
          <a:bodyPr wrap="square" rtlCol="0">
            <a:spAutoFit/>
          </a:bodyPr>
          <a:lstStyle/>
          <a:p>
            <a:r>
              <a:rPr lang="en-GB" sz="2400" b="1">
                <a:solidFill>
                  <a:schemeClr val="bg1"/>
                </a:solidFill>
              </a:rPr>
              <a:t>Cyberbullying</a:t>
            </a:r>
          </a:p>
        </p:txBody>
      </p:sp>
      <p:sp>
        <p:nvSpPr>
          <p:cNvPr id="13" name="TextBox 12">
            <a:extLst>
              <a:ext uri="{FF2B5EF4-FFF2-40B4-BE49-F238E27FC236}">
                <a16:creationId xmlns:a16="http://schemas.microsoft.com/office/drawing/2014/main" id="{CE72EAAD-290D-B5D3-7D07-619A1128908F}"/>
              </a:ext>
            </a:extLst>
          </p:cNvPr>
          <p:cNvSpPr txBox="1"/>
          <p:nvPr/>
        </p:nvSpPr>
        <p:spPr>
          <a:xfrm rot="231602">
            <a:off x="5002152" y="4058006"/>
            <a:ext cx="2286000" cy="461665"/>
          </a:xfrm>
          <a:prstGeom prst="rect">
            <a:avLst/>
          </a:prstGeom>
          <a:noFill/>
        </p:spPr>
        <p:txBody>
          <a:bodyPr wrap="square" rtlCol="0">
            <a:spAutoFit/>
          </a:bodyPr>
          <a:lstStyle/>
          <a:p>
            <a:pPr algn="ctr"/>
            <a:r>
              <a:rPr lang="en-GB" sz="2400" b="1">
                <a:solidFill>
                  <a:schemeClr val="bg1"/>
                </a:solidFill>
              </a:rPr>
              <a:t>?</a:t>
            </a:r>
          </a:p>
        </p:txBody>
      </p:sp>
      <p:sp>
        <p:nvSpPr>
          <p:cNvPr id="14" name="TextBox 13">
            <a:extLst>
              <a:ext uri="{FF2B5EF4-FFF2-40B4-BE49-F238E27FC236}">
                <a16:creationId xmlns:a16="http://schemas.microsoft.com/office/drawing/2014/main" id="{09B0E316-E579-30AE-CE10-A13489CC8B63}"/>
              </a:ext>
            </a:extLst>
          </p:cNvPr>
          <p:cNvSpPr txBox="1"/>
          <p:nvPr/>
        </p:nvSpPr>
        <p:spPr>
          <a:xfrm rot="21317535">
            <a:off x="8992265" y="4083958"/>
            <a:ext cx="2286000" cy="461665"/>
          </a:xfrm>
          <a:prstGeom prst="rect">
            <a:avLst/>
          </a:prstGeom>
          <a:noFill/>
        </p:spPr>
        <p:txBody>
          <a:bodyPr wrap="square" rtlCol="0">
            <a:spAutoFit/>
          </a:bodyPr>
          <a:lstStyle/>
          <a:p>
            <a:pPr algn="ctr"/>
            <a:r>
              <a:rPr lang="en-GB" sz="2400" b="1">
                <a:solidFill>
                  <a:schemeClr val="bg1"/>
                </a:solidFill>
              </a:rPr>
              <a:t>?</a:t>
            </a:r>
          </a:p>
        </p:txBody>
      </p:sp>
    </p:spTree>
    <p:extLst>
      <p:ext uri="{BB962C8B-B14F-4D97-AF65-F5344CB8AC3E}">
        <p14:creationId xmlns:p14="http://schemas.microsoft.com/office/powerpoint/2010/main" val="257118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t>Online risks and dangers</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p:txBody>
          <a:bodyPr/>
          <a:lstStyle/>
          <a:p>
            <a:r>
              <a:rPr lang="en-GB"/>
              <a:t>One risk online is from cyberbullying</a:t>
            </a:r>
          </a:p>
          <a:p>
            <a:pPr lvl="1"/>
            <a:r>
              <a:rPr lang="en-GB"/>
              <a:t>What do you think two other risks are online?</a:t>
            </a:r>
          </a:p>
        </p:txBody>
      </p:sp>
      <p:pic>
        <p:nvPicPr>
          <p:cNvPr id="6" name="Picture 5">
            <a:extLst>
              <a:ext uri="{FF2B5EF4-FFF2-40B4-BE49-F238E27FC236}">
                <a16:creationId xmlns:a16="http://schemas.microsoft.com/office/drawing/2014/main" id="{27D9F034-42FE-93C2-BFD1-95258965C856}"/>
              </a:ext>
            </a:extLst>
          </p:cNvPr>
          <p:cNvPicPr>
            <a:picLocks noChangeAspect="1"/>
          </p:cNvPicPr>
          <p:nvPr/>
        </p:nvPicPr>
        <p:blipFill rotWithShape="1">
          <a:blip r:embed="rId2"/>
          <a:srcRect b="15240"/>
          <a:stretch/>
        </p:blipFill>
        <p:spPr>
          <a:xfrm>
            <a:off x="518180" y="3356542"/>
            <a:ext cx="11155639" cy="2101284"/>
          </a:xfrm>
          <a:prstGeom prst="rect">
            <a:avLst/>
          </a:prstGeom>
        </p:spPr>
      </p:pic>
      <p:sp>
        <p:nvSpPr>
          <p:cNvPr id="15" name="TextBox 14">
            <a:extLst>
              <a:ext uri="{FF2B5EF4-FFF2-40B4-BE49-F238E27FC236}">
                <a16:creationId xmlns:a16="http://schemas.microsoft.com/office/drawing/2014/main" id="{0CAB4C47-D6EC-A1D5-9FF1-4DCF3DF8BAF0}"/>
              </a:ext>
            </a:extLst>
          </p:cNvPr>
          <p:cNvSpPr txBox="1"/>
          <p:nvPr/>
        </p:nvSpPr>
        <p:spPr>
          <a:xfrm>
            <a:off x="4800599" y="2842076"/>
            <a:ext cx="2514600" cy="523220"/>
          </a:xfrm>
          <a:prstGeom prst="rect">
            <a:avLst/>
          </a:prstGeom>
          <a:noFill/>
        </p:spPr>
        <p:txBody>
          <a:bodyPr wrap="square" rtlCol="0">
            <a:spAutoFit/>
          </a:bodyPr>
          <a:lstStyle/>
          <a:p>
            <a:pPr algn="ctr"/>
            <a:r>
              <a:rPr lang="en-GB" sz="2800" b="1"/>
              <a:t>Risks</a:t>
            </a:r>
          </a:p>
        </p:txBody>
      </p:sp>
      <p:sp>
        <p:nvSpPr>
          <p:cNvPr id="16" name="TextBox 15">
            <a:extLst>
              <a:ext uri="{FF2B5EF4-FFF2-40B4-BE49-F238E27FC236}">
                <a16:creationId xmlns:a16="http://schemas.microsoft.com/office/drawing/2014/main" id="{C6B0A230-A349-2C04-6D04-8D30335390B1}"/>
              </a:ext>
            </a:extLst>
          </p:cNvPr>
          <p:cNvSpPr txBox="1"/>
          <p:nvPr/>
        </p:nvSpPr>
        <p:spPr>
          <a:xfrm rot="21431766">
            <a:off x="1046285" y="4100573"/>
            <a:ext cx="2286000" cy="461665"/>
          </a:xfrm>
          <a:prstGeom prst="rect">
            <a:avLst/>
          </a:prstGeom>
          <a:noFill/>
        </p:spPr>
        <p:txBody>
          <a:bodyPr wrap="square" rtlCol="0">
            <a:spAutoFit/>
          </a:bodyPr>
          <a:lstStyle/>
          <a:p>
            <a:r>
              <a:rPr lang="en-GB" sz="2400" b="1">
                <a:solidFill>
                  <a:schemeClr val="bg1"/>
                </a:solidFill>
              </a:rPr>
              <a:t>Cyberbullying</a:t>
            </a:r>
          </a:p>
        </p:txBody>
      </p:sp>
      <p:sp>
        <p:nvSpPr>
          <p:cNvPr id="17" name="TextBox 16">
            <a:extLst>
              <a:ext uri="{FF2B5EF4-FFF2-40B4-BE49-F238E27FC236}">
                <a16:creationId xmlns:a16="http://schemas.microsoft.com/office/drawing/2014/main" id="{C2E79C6A-1994-323F-7123-BCF483D26503}"/>
              </a:ext>
            </a:extLst>
          </p:cNvPr>
          <p:cNvSpPr txBox="1"/>
          <p:nvPr/>
        </p:nvSpPr>
        <p:spPr>
          <a:xfrm rot="231602">
            <a:off x="5002152" y="3873340"/>
            <a:ext cx="2286000" cy="830997"/>
          </a:xfrm>
          <a:prstGeom prst="rect">
            <a:avLst/>
          </a:prstGeom>
          <a:noFill/>
        </p:spPr>
        <p:txBody>
          <a:bodyPr wrap="square" rtlCol="0">
            <a:spAutoFit/>
          </a:bodyPr>
          <a:lstStyle/>
          <a:p>
            <a:pPr algn="ctr"/>
            <a:r>
              <a:rPr lang="en-GB" sz="2400" b="1">
                <a:solidFill>
                  <a:srgbClr val="FF0000"/>
                </a:solidFill>
              </a:rPr>
              <a:t>Online</a:t>
            </a:r>
            <a:br>
              <a:rPr lang="en-GB" sz="2400" b="1">
                <a:solidFill>
                  <a:srgbClr val="FF0000"/>
                </a:solidFill>
              </a:rPr>
            </a:br>
            <a:r>
              <a:rPr lang="en-GB" sz="2400" b="1">
                <a:solidFill>
                  <a:srgbClr val="FF0000"/>
                </a:solidFill>
              </a:rPr>
              <a:t>strangers</a:t>
            </a:r>
          </a:p>
        </p:txBody>
      </p:sp>
      <p:sp>
        <p:nvSpPr>
          <p:cNvPr id="18" name="TextBox 17">
            <a:extLst>
              <a:ext uri="{FF2B5EF4-FFF2-40B4-BE49-F238E27FC236}">
                <a16:creationId xmlns:a16="http://schemas.microsoft.com/office/drawing/2014/main" id="{4980409A-0CFF-C0FF-CEEC-D3B8192DC7A0}"/>
              </a:ext>
            </a:extLst>
          </p:cNvPr>
          <p:cNvSpPr txBox="1"/>
          <p:nvPr/>
        </p:nvSpPr>
        <p:spPr>
          <a:xfrm rot="21317535">
            <a:off x="8992265" y="3899292"/>
            <a:ext cx="2286000" cy="830997"/>
          </a:xfrm>
          <a:prstGeom prst="rect">
            <a:avLst/>
          </a:prstGeom>
          <a:noFill/>
        </p:spPr>
        <p:txBody>
          <a:bodyPr wrap="square" rtlCol="0">
            <a:spAutoFit/>
          </a:bodyPr>
          <a:lstStyle/>
          <a:p>
            <a:pPr algn="ctr"/>
            <a:r>
              <a:rPr lang="en-GB" sz="2400" b="1">
                <a:solidFill>
                  <a:srgbClr val="FF0000"/>
                </a:solidFill>
              </a:rPr>
              <a:t>Inappropriate content</a:t>
            </a:r>
          </a:p>
        </p:txBody>
      </p:sp>
    </p:spTree>
    <p:extLst>
      <p:ext uri="{BB962C8B-B14F-4D97-AF65-F5344CB8AC3E}">
        <p14:creationId xmlns:p14="http://schemas.microsoft.com/office/powerpoint/2010/main" val="28454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918708-FD81-869B-BE64-C301376C0B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0400"/>
            <a:ext cx="12192000" cy="6197600"/>
          </a:xfrm>
          <a:prstGeom prst="rect">
            <a:avLst/>
          </a:prstGeom>
        </p:spPr>
      </p:pic>
      <p:pic>
        <p:nvPicPr>
          <p:cNvPr id="8" name="Graphic 7">
            <a:extLst>
              <a:ext uri="{FF2B5EF4-FFF2-40B4-BE49-F238E27FC236}">
                <a16:creationId xmlns:a16="http://schemas.microsoft.com/office/drawing/2014/main" id="{CEE98BD4-7B4A-4560-47CB-23BE987B5A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a:xfrm>
            <a:off x="752495" y="906233"/>
            <a:ext cx="7539018" cy="670772"/>
          </a:xfrm>
        </p:spPr>
        <p:txBody>
          <a:bodyPr/>
          <a:lstStyle/>
          <a:p>
            <a:r>
              <a:rPr lang="en-GB">
                <a:solidFill>
                  <a:schemeClr val="bg1"/>
                </a:solidFill>
              </a:rPr>
              <a:t>Cyberbullying</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7539018" cy="5153820"/>
          </a:xfrm>
        </p:spPr>
        <p:txBody>
          <a:bodyPr/>
          <a:lstStyle/>
          <a:p>
            <a:r>
              <a:rPr lang="en-GB">
                <a:solidFill>
                  <a:schemeClr val="bg1"/>
                </a:solidFill>
              </a:rPr>
              <a:t>Cyberbullying is where people are bullied using technologies such as mobile phones or </a:t>
            </a:r>
            <a:br>
              <a:rPr lang="en-GB">
                <a:solidFill>
                  <a:schemeClr val="bg1"/>
                </a:solidFill>
              </a:rPr>
            </a:br>
            <a:r>
              <a:rPr lang="en-GB">
                <a:solidFill>
                  <a:schemeClr val="bg1"/>
                </a:solidFill>
              </a:rPr>
              <a:t>the Internet</a:t>
            </a:r>
          </a:p>
          <a:p>
            <a:pPr lvl="1"/>
            <a:r>
              <a:rPr lang="en-GB">
                <a:solidFill>
                  <a:schemeClr val="bg1"/>
                </a:solidFill>
              </a:rPr>
              <a:t>It includes threats, spreading rumours and posting embarrassing images or videos</a:t>
            </a:r>
          </a:p>
          <a:p>
            <a:r>
              <a:rPr lang="en-GB">
                <a:solidFill>
                  <a:schemeClr val="bg1"/>
                </a:solidFill>
              </a:rPr>
              <a:t>How could you deal with </a:t>
            </a:r>
            <a:br>
              <a:rPr lang="en-GB">
                <a:solidFill>
                  <a:schemeClr val="bg1"/>
                </a:solidFill>
              </a:rPr>
            </a:br>
            <a:r>
              <a:rPr lang="en-GB">
                <a:solidFill>
                  <a:schemeClr val="bg1"/>
                </a:solidFill>
              </a:rPr>
              <a:t>a cyberbullying problem?</a:t>
            </a:r>
          </a:p>
        </p:txBody>
      </p:sp>
    </p:spTree>
    <p:extLst>
      <p:ext uri="{BB962C8B-B14F-4D97-AF65-F5344CB8AC3E}">
        <p14:creationId xmlns:p14="http://schemas.microsoft.com/office/powerpoint/2010/main" val="295994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7C54DB4-1711-905D-AD8A-8A1D8FC1F24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11118" y="6313572"/>
            <a:ext cx="1428387" cy="337136"/>
          </a:xfrm>
          <a:prstGeom prst="rect">
            <a:avLst/>
          </a:prstGeom>
        </p:spPr>
      </p:pic>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dirty="0"/>
              <a:t>Cyberbullying</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p:txBody>
          <a:bodyPr/>
          <a:lstStyle/>
          <a:p>
            <a:r>
              <a:rPr lang="en-GB" dirty="0"/>
              <a:t>How could you deal with a cyberbullying problem?</a:t>
            </a:r>
          </a:p>
          <a:p>
            <a:pPr lvl="1"/>
            <a:r>
              <a:rPr lang="en-GB" dirty="0">
                <a:solidFill>
                  <a:srgbClr val="E03300"/>
                </a:solidFill>
              </a:rPr>
              <a:t>Don’t reply, however tempting</a:t>
            </a:r>
          </a:p>
          <a:p>
            <a:pPr lvl="1"/>
            <a:r>
              <a:rPr lang="en-GB" dirty="0">
                <a:solidFill>
                  <a:srgbClr val="E03300"/>
                </a:solidFill>
              </a:rPr>
              <a:t>Block the sender</a:t>
            </a:r>
          </a:p>
          <a:p>
            <a:pPr lvl="1"/>
            <a:r>
              <a:rPr lang="en-GB" dirty="0">
                <a:solidFill>
                  <a:srgbClr val="E03300"/>
                </a:solidFill>
              </a:rPr>
              <a:t>Save any evidence</a:t>
            </a:r>
          </a:p>
          <a:p>
            <a:pPr lvl="1"/>
            <a:r>
              <a:rPr lang="en-GB" dirty="0">
                <a:solidFill>
                  <a:srgbClr val="E03300"/>
                </a:solidFill>
              </a:rPr>
              <a:t>Tell someone you trust such as a </a:t>
            </a:r>
            <a:br>
              <a:rPr lang="en-GB" dirty="0">
                <a:solidFill>
                  <a:srgbClr val="E03300"/>
                </a:solidFill>
              </a:rPr>
            </a:br>
            <a:r>
              <a:rPr lang="en-GB" dirty="0">
                <a:solidFill>
                  <a:srgbClr val="E03300"/>
                </a:solidFill>
              </a:rPr>
              <a:t>parent or teacher</a:t>
            </a:r>
          </a:p>
          <a:p>
            <a:pPr lvl="1"/>
            <a:r>
              <a:rPr lang="en-GB" dirty="0">
                <a:solidFill>
                  <a:srgbClr val="E03300"/>
                </a:solidFill>
              </a:rPr>
              <a:t>Use a ‘Report’ button</a:t>
            </a:r>
            <a:br>
              <a:rPr lang="en-GB" dirty="0">
                <a:solidFill>
                  <a:srgbClr val="E03300"/>
                </a:solidFill>
              </a:rPr>
            </a:br>
            <a:r>
              <a:rPr lang="en-GB" dirty="0">
                <a:solidFill>
                  <a:srgbClr val="E03300"/>
                </a:solidFill>
              </a:rPr>
              <a:t>(more about this later)</a:t>
            </a:r>
          </a:p>
          <a:p>
            <a:endParaRPr lang="en-GB" dirty="0"/>
          </a:p>
        </p:txBody>
      </p:sp>
      <p:pic>
        <p:nvPicPr>
          <p:cNvPr id="23" name="Graphic 22">
            <a:extLst>
              <a:ext uri="{FF2B5EF4-FFF2-40B4-BE49-F238E27FC236}">
                <a16:creationId xmlns:a16="http://schemas.microsoft.com/office/drawing/2014/main" id="{C3F923E3-1FCD-54FB-6766-1D2442B5DBC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722483" y="900257"/>
            <a:ext cx="1469517" cy="552450"/>
          </a:xfrm>
          <a:prstGeom prst="rect">
            <a:avLst/>
          </a:prstGeom>
        </p:spPr>
      </p:pic>
      <p:pic>
        <p:nvPicPr>
          <p:cNvPr id="27" name="Picture 26">
            <a:extLst>
              <a:ext uri="{FF2B5EF4-FFF2-40B4-BE49-F238E27FC236}">
                <a16:creationId xmlns:a16="http://schemas.microsoft.com/office/drawing/2014/main" id="{A8C140FD-3084-9C93-6896-284657EF789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47950" y="1692564"/>
            <a:ext cx="9544050" cy="5165436"/>
          </a:xfrm>
          <a:prstGeom prst="rect">
            <a:avLst/>
          </a:prstGeom>
        </p:spPr>
      </p:pic>
    </p:spTree>
    <p:extLst>
      <p:ext uri="{BB962C8B-B14F-4D97-AF65-F5344CB8AC3E}">
        <p14:creationId xmlns:p14="http://schemas.microsoft.com/office/powerpoint/2010/main" val="323186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0DB6BC-B241-51E3-4673-87FE8D8A94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0400"/>
            <a:ext cx="12192000" cy="6197600"/>
          </a:xfrm>
          <a:prstGeom prst="rect">
            <a:avLst/>
          </a:prstGeom>
        </p:spPr>
      </p:pic>
      <p:pic>
        <p:nvPicPr>
          <p:cNvPr id="11" name="Graphic 10">
            <a:extLst>
              <a:ext uri="{FF2B5EF4-FFF2-40B4-BE49-F238E27FC236}">
                <a16:creationId xmlns:a16="http://schemas.microsoft.com/office/drawing/2014/main" id="{17106D8A-9B9D-C435-462E-57ECDF98D1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11118" y="6313572"/>
            <a:ext cx="1428387" cy="337136"/>
          </a:xfrm>
          <a:prstGeom prst="rect">
            <a:avLst/>
          </a:prstGeom>
        </p:spPr>
      </p:pic>
      <p:sp>
        <p:nvSpPr>
          <p:cNvPr id="8" name="Rectangle 7">
            <a:extLst>
              <a:ext uri="{FF2B5EF4-FFF2-40B4-BE49-F238E27FC236}">
                <a16:creationId xmlns:a16="http://schemas.microsoft.com/office/drawing/2014/main" id="{B1243A32-9254-0713-5F7F-6E9C5C2A62AA}"/>
              </a:ext>
            </a:extLst>
          </p:cNvPr>
          <p:cNvSpPr/>
          <p:nvPr/>
        </p:nvSpPr>
        <p:spPr>
          <a:xfrm>
            <a:off x="-1" y="660400"/>
            <a:ext cx="5610225" cy="6197600"/>
          </a:xfrm>
          <a:prstGeom prst="rect">
            <a:avLst/>
          </a:prstGeom>
          <a:solidFill>
            <a:schemeClr val="tx1">
              <a:alpha val="37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58D740B0-21BE-F68B-C5E8-B218B92C51FE}"/>
              </a:ext>
            </a:extLst>
          </p:cNvPr>
          <p:cNvSpPr>
            <a:spLocks noGrp="1"/>
          </p:cNvSpPr>
          <p:nvPr>
            <p:ph type="body" sz="quarter" idx="13"/>
          </p:nvPr>
        </p:nvSpPr>
        <p:spPr/>
        <p:txBody>
          <a:bodyPr/>
          <a:lstStyle/>
          <a:p>
            <a:r>
              <a:rPr lang="en-GB">
                <a:solidFill>
                  <a:schemeClr val="bg1"/>
                </a:solidFill>
              </a:rPr>
              <a:t>Online strangers</a:t>
            </a:r>
          </a:p>
        </p:txBody>
      </p:sp>
      <p:sp>
        <p:nvSpPr>
          <p:cNvPr id="3" name="Text Placeholder 2">
            <a:extLst>
              <a:ext uri="{FF2B5EF4-FFF2-40B4-BE49-F238E27FC236}">
                <a16:creationId xmlns:a16="http://schemas.microsoft.com/office/drawing/2014/main" id="{DD83F6DE-D4EB-CB61-3C5B-E932706AB517}"/>
              </a:ext>
            </a:extLst>
          </p:cNvPr>
          <p:cNvSpPr>
            <a:spLocks noGrp="1"/>
          </p:cNvSpPr>
          <p:nvPr>
            <p:ph type="body" sz="quarter" idx="14"/>
          </p:nvPr>
        </p:nvSpPr>
        <p:spPr>
          <a:xfrm>
            <a:off x="752496" y="1704180"/>
            <a:ext cx="4721204" cy="5153820"/>
          </a:xfrm>
        </p:spPr>
        <p:txBody>
          <a:bodyPr/>
          <a:lstStyle/>
          <a:p>
            <a:r>
              <a:rPr lang="en-GB">
                <a:solidFill>
                  <a:schemeClr val="bg1"/>
                </a:solidFill>
              </a:rPr>
              <a:t>People online may not be who</a:t>
            </a:r>
            <a:br>
              <a:rPr lang="en-GB">
                <a:solidFill>
                  <a:schemeClr val="bg1"/>
                </a:solidFill>
              </a:rPr>
            </a:br>
            <a:r>
              <a:rPr lang="en-GB">
                <a:solidFill>
                  <a:schemeClr val="bg1"/>
                </a:solidFill>
              </a:rPr>
              <a:t>they say they are</a:t>
            </a:r>
          </a:p>
          <a:p>
            <a:pPr lvl="1"/>
            <a:r>
              <a:rPr lang="en-GB">
                <a:solidFill>
                  <a:schemeClr val="bg1"/>
                </a:solidFill>
              </a:rPr>
              <a:t>Many children each year come to harm this way</a:t>
            </a:r>
            <a:br>
              <a:rPr lang="en-GB">
                <a:solidFill>
                  <a:schemeClr val="bg1"/>
                </a:solidFill>
              </a:rPr>
            </a:br>
            <a:br>
              <a:rPr lang="en-GB">
                <a:solidFill>
                  <a:schemeClr val="bg1"/>
                </a:solidFill>
              </a:rPr>
            </a:br>
            <a:br>
              <a:rPr lang="en-GB">
                <a:solidFill>
                  <a:schemeClr val="bg1"/>
                </a:solidFill>
              </a:rPr>
            </a:br>
            <a:endParaRPr lang="en-GB">
              <a:solidFill>
                <a:schemeClr val="bg1"/>
              </a:solidFill>
            </a:endParaRPr>
          </a:p>
          <a:p>
            <a:r>
              <a:rPr lang="en-GB">
                <a:solidFill>
                  <a:schemeClr val="bg1"/>
                </a:solidFill>
              </a:rPr>
              <a:t>To keep safe:</a:t>
            </a:r>
          </a:p>
          <a:p>
            <a:pPr lvl="1"/>
            <a:r>
              <a:rPr lang="en-GB">
                <a:solidFill>
                  <a:schemeClr val="bg1"/>
                </a:solidFill>
              </a:rPr>
              <a:t>Only add people to your social network who you know offline</a:t>
            </a:r>
          </a:p>
          <a:p>
            <a:pPr lvl="1"/>
            <a:r>
              <a:rPr lang="en-GB">
                <a:solidFill>
                  <a:schemeClr val="bg1"/>
                </a:solidFill>
              </a:rPr>
              <a:t>Never use social networks that connect you with random people</a:t>
            </a:r>
          </a:p>
        </p:txBody>
      </p:sp>
    </p:spTree>
    <p:extLst>
      <p:ext uri="{BB962C8B-B14F-4D97-AF65-F5344CB8AC3E}">
        <p14:creationId xmlns:p14="http://schemas.microsoft.com/office/powerpoint/2010/main" val="3850763480"/>
      </p:ext>
    </p:extLst>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951742A866DD4C8563BF4DFAFD4423" ma:contentTypeVersion="17" ma:contentTypeDescription="Create a new document." ma:contentTypeScope="" ma:versionID="d222821187493ff178a847b187ba4ea9">
  <xsd:schema xmlns:xsd="http://www.w3.org/2001/XMLSchema" xmlns:xs="http://www.w3.org/2001/XMLSchema" xmlns:p="http://schemas.microsoft.com/office/2006/metadata/properties" xmlns:ns2="1ef05dc5-97a2-498b-bf7c-bd189143a1ff" xmlns:ns3="94dce8ab-38ff-4714-b1ed-1fc5e4d9abd1" targetNamespace="http://schemas.microsoft.com/office/2006/metadata/properties" ma:root="true" ma:fieldsID="6374afc149bb29d59d820b1e8c43b29c" ns2:_="" ns3:_="">
    <xsd:import namespace="1ef05dc5-97a2-498b-bf7c-bd189143a1ff"/>
    <xsd:import namespace="94dce8ab-38ff-4714-b1ed-1fc5e4d9a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f05dc5-97a2-498b-bf7c-bd189143a1f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fdf9d15-4b9e-4c3d-9cc7-a4b2c62d8b82}" ma:internalName="TaxCatchAll" ma:showField="CatchAllData" ma:web="1ef05dc5-97a2-498b-bf7c-bd189143a1f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4dce8ab-38ff-4714-b1ed-1fc5e4d9abd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3fef7c3-b28d-442e-81da-5332445db92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ef05dc5-97a2-498b-bf7c-bd189143a1ff" xsi:nil="true"/>
    <lcf76f155ced4ddcb4097134ff3c332f xmlns="94dce8ab-38ff-4714-b1ed-1fc5e4d9abd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1E274D1-125B-4E82-B85B-D93924D0364C}">
  <ds:schemaRefs>
    <ds:schemaRef ds:uri="1ef05dc5-97a2-498b-bf7c-bd189143a1ff"/>
    <ds:schemaRef ds:uri="94dce8ab-38ff-4714-b1ed-1fc5e4d9ab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3CC639-E0B9-47D2-B026-9C7BAAFA9B6D}">
  <ds:schemaRefs>
    <ds:schemaRef ds:uri="http://schemas.microsoft.com/sharepoint/v3/contenttype/forms"/>
  </ds:schemaRefs>
</ds:datastoreItem>
</file>

<file path=customXml/itemProps3.xml><?xml version="1.0" encoding="utf-8"?>
<ds:datastoreItem xmlns:ds="http://schemas.openxmlformats.org/officeDocument/2006/customXml" ds:itemID="{B9391744-AA8B-4D67-B674-13FF9237E1AA}">
  <ds:schemaRefs>
    <ds:schemaRef ds:uri="1ef05dc5-97a2-498b-bf7c-bd189143a1ff"/>
    <ds:schemaRef ds:uri="94dce8ab-38ff-4714-b1ed-1fc5e4d9abd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Unit 1</Template>
  <TotalTime>25</TotalTime>
  <Words>732</Words>
  <Application>Microsoft Office PowerPoint</Application>
  <PresentationFormat>Widescreen</PresentationFormat>
  <Paragraphs>105</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PG Online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PG Online Ltd</dc:creator>
  <cp:lastModifiedBy>Rob Heathcote</cp:lastModifiedBy>
  <cp:revision>1</cp:revision>
  <dcterms:created xsi:type="dcterms:W3CDTF">2014-09-26T10:39:55Z</dcterms:created>
  <dcterms:modified xsi:type="dcterms:W3CDTF">2023-09-06T15:02:02Z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0x01010024951742A866DD4C8563BF4DFAFD4423</vt:lpwstr>
  </property>
  <property fmtid="{D5CDD505-2E9C-101B-9397-08002B2CF9AE}" pid="3" name="MediaServiceImageTags">
    <vt:lpwstr/>
  </property>
</Properties>
</file>